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7.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8.xml" ContentType="application/vnd.openxmlformats-officedocument.theme+xml"/>
  <Override PartName="/ppt/slideLayouts/slideLayout29.xml" ContentType="application/vnd.openxmlformats-officedocument.presentationml.slideLayout+xml"/>
  <Override PartName="/ppt/theme/theme9.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 id="2147483806" r:id="rId10"/>
  </p:sldMasterIdLst>
  <p:notesMasterIdLst>
    <p:notesMasterId r:id="rId30"/>
  </p:notesMasterIdLst>
  <p:handoutMasterIdLst>
    <p:handoutMasterId r:id="rId31"/>
  </p:handoutMasterIdLst>
  <p:sldIdLst>
    <p:sldId id="256" r:id="rId11"/>
    <p:sldId id="286" r:id="rId12"/>
    <p:sldId id="285" r:id="rId13"/>
    <p:sldId id="257" r:id="rId14"/>
    <p:sldId id="288" r:id="rId15"/>
    <p:sldId id="289" r:id="rId16"/>
    <p:sldId id="290" r:id="rId17"/>
    <p:sldId id="287" r:id="rId18"/>
    <p:sldId id="292" r:id="rId19"/>
    <p:sldId id="293" r:id="rId20"/>
    <p:sldId id="295" r:id="rId21"/>
    <p:sldId id="296" r:id="rId22"/>
    <p:sldId id="297" r:id="rId23"/>
    <p:sldId id="294" r:id="rId24"/>
    <p:sldId id="299" r:id="rId25"/>
    <p:sldId id="298" r:id="rId26"/>
    <p:sldId id="300" r:id="rId27"/>
    <p:sldId id="291" r:id="rId28"/>
    <p:sldId id="258"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152A"/>
    <a:srgbClr val="B12C3D"/>
    <a:srgbClr val="DF7023"/>
    <a:srgbClr val="0F787D"/>
    <a:srgbClr val="000000"/>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43" autoAdjust="0"/>
    <p:restoredTop sz="99728" autoAdjust="0"/>
  </p:normalViewPr>
  <p:slideViewPr>
    <p:cSldViewPr snapToGrid="0">
      <p:cViewPr varScale="1">
        <p:scale>
          <a:sx n="114" d="100"/>
          <a:sy n="114" d="100"/>
        </p:scale>
        <p:origin x="1416" y="10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Master" Target="slideMasters/slideMaster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A05748-ED2D-D64E-99DF-8786916463A4}" type="datetime1">
              <a:rPr lang="en-US" smtClean="0"/>
              <a:t>5/7/2020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DAFACB-FB72-504C-9D79-2AB5728FD867}" type="datetime1">
              <a:rPr lang="en-US" smtClean="0"/>
              <a:t>5/7/2020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62965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7" name="Group 6"/>
          <p:cNvGrpSpPr/>
          <p:nvPr userDrawn="1"/>
        </p:nvGrpSpPr>
        <p:grpSpPr>
          <a:xfrm>
            <a:off x="0" y="12207"/>
            <a:ext cx="9144000" cy="557"/>
            <a:chOff x="0" y="12207"/>
            <a:chExt cx="9144000" cy="557"/>
          </a:xfrm>
        </p:grpSpPr>
        <p:cxnSp>
          <p:nvCxnSpPr>
            <p:cNvPr id="21" name="Straight Connector 20"/>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236066" y="-14942"/>
            <a:ext cx="2324100" cy="1320800"/>
          </a:xfrm>
          <a:prstGeom prst="rect">
            <a:avLst/>
          </a:prstGeom>
        </p:spPr>
      </p:pic>
      <p:grpSp>
        <p:nvGrpSpPr>
          <p:cNvPr id="10" name="Group 9"/>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6349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4627391"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261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227013" y="1709351"/>
            <a:ext cx="8691562"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217288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227013" y="1709351"/>
            <a:ext cx="4214555"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4620526" y="1709351"/>
            <a:ext cx="426947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969213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869156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3512360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4661715"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3877718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9"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757889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20"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827050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8" name="Picture 17"/>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2"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9" name="Group 18"/>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075254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7" name="Group 6"/>
          <p:cNvGrpSpPr/>
          <p:nvPr userDrawn="1"/>
        </p:nvGrpSpPr>
        <p:grpSpPr>
          <a:xfrm>
            <a:off x="0" y="6419355"/>
            <a:ext cx="9144000" cy="438645"/>
            <a:chOff x="0" y="4172975"/>
            <a:chExt cx="9144000" cy="438645"/>
          </a:xfrm>
        </p:grpSpPr>
        <p:cxnSp>
          <p:nvCxnSpPr>
            <p:cNvPr id="9" name="Straight Connector 8"/>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 Placeholder 17"/>
          <p:cNvSpPr>
            <a:spLocks noGrp="1"/>
          </p:cNvSpPr>
          <p:nvPr>
            <p:ph type="body" sz="quarter" idx="13" hasCustomPrompt="1"/>
          </p:nvPr>
        </p:nvSpPr>
        <p:spPr>
          <a:xfrm>
            <a:off x="161128" y="2237110"/>
            <a:ext cx="8805158"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pic>
        <p:nvPicPr>
          <p:cNvPr id="13" name="Picture 12"/>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84668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evens Clo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userDrawn="1"/>
        </p:nvGrpSpPr>
        <p:grpSpPr>
          <a:xfrm>
            <a:off x="0" y="12207"/>
            <a:ext cx="9144000" cy="557"/>
            <a:chOff x="0" y="12207"/>
            <a:chExt cx="9144000" cy="557"/>
          </a:xfrm>
        </p:grpSpPr>
        <p:cxnSp>
          <p:nvCxnSpPr>
            <p:cNvPr id="23" name="Straight Connector 22"/>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221730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21" name="Rectangle 20"/>
          <p:cNvSpPr/>
          <p:nvPr/>
        </p:nvSpPr>
        <p:spPr>
          <a:xfrm>
            <a:off x="0" y="5119112"/>
            <a:ext cx="9144000" cy="17388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
        <p:nvSpPr>
          <p:cNvPr id="6" name="Text Placeholder 17"/>
          <p:cNvSpPr>
            <a:spLocks noGrp="1"/>
          </p:cNvSpPr>
          <p:nvPr>
            <p:ph type="body" sz="quarter" idx="13" hasCustomPrompt="1"/>
          </p:nvPr>
        </p:nvSpPr>
        <p:spPr>
          <a:xfrm>
            <a:off x="161128" y="5528235"/>
            <a:ext cx="7884696"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a:solidFill>
                  <a:schemeClr val="tx1"/>
                </a:solidFill>
              </a:rPr>
              <a:t>Section Break Line</a:t>
            </a:r>
            <a:endParaRPr lang="en-US" dirty="0"/>
          </a:p>
        </p:txBody>
      </p:sp>
      <p:pic>
        <p:nvPicPr>
          <p:cNvPr id="8" name="Picture 7"/>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5067118"/>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444024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570617"/>
            <a:ext cx="7672698"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3309938" y="5206137"/>
            <a:ext cx="5565775" cy="897659"/>
          </a:xfrm>
          <a:prstGeom prst="rect">
            <a:avLst/>
          </a:prstGeom>
        </p:spPr>
        <p:txBody>
          <a:bodyPr vert="horz"/>
          <a:lstStyle>
            <a:lvl1pPr marL="0" indent="0" algn="r">
              <a:buNone/>
              <a:defRPr sz="1600" b="0" i="0" baseline="0">
                <a:latin typeface="Arial"/>
                <a:cs typeface="Arial"/>
              </a:defRPr>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8600" y="1561545"/>
            <a:ext cx="557893"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8320315" y="4701328"/>
            <a:ext cx="557893" cy="371928"/>
          </a:xfrm>
          <a:prstGeom prst="rect">
            <a:avLst/>
          </a:prstGeom>
        </p:spPr>
      </p:pic>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185593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5162932" y="1578919"/>
            <a:ext cx="3755643" cy="4094769"/>
          </a:xfrm>
          <a:prstGeom prst="rect">
            <a:avLst/>
          </a:prstGeom>
        </p:spPr>
        <p:txBody>
          <a:bodyPr anchor="ctr"/>
          <a:lstStyle>
            <a:lvl1pPr marL="0" indent="0" algn="ctr">
              <a:buNone/>
              <a:defRPr sz="1600" b="0" i="0">
                <a:latin typeface="Arial"/>
                <a:cs typeface="Arial"/>
              </a:defRPr>
            </a:lvl1pPr>
          </a:lstStyle>
          <a:p>
            <a:r>
              <a:rPr lang="en-US" dirty="0"/>
              <a:t>Click to Insert Image</a:t>
            </a:r>
          </a:p>
        </p:txBody>
      </p:sp>
      <p:sp>
        <p:nvSpPr>
          <p:cNvPr id="9" name="Text Placeholder 3"/>
          <p:cNvSpPr>
            <a:spLocks noGrp="1"/>
          </p:cNvSpPr>
          <p:nvPr>
            <p:ph type="body" sz="quarter" idx="28" hasCustomPrompt="1"/>
          </p:nvPr>
        </p:nvSpPr>
        <p:spPr>
          <a:xfrm>
            <a:off x="5162933" y="5766677"/>
            <a:ext cx="3755642"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8920"/>
            <a:ext cx="4242014"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14702348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7" y="1573229"/>
            <a:ext cx="1851807"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0" name="Picture Placeholder 7"/>
          <p:cNvSpPr>
            <a:spLocks noGrp="1" noChangeAspect="1"/>
          </p:cNvSpPr>
          <p:nvPr>
            <p:ph type="pic" sz="quarter" idx="19" hasCustomPrompt="1"/>
          </p:nvPr>
        </p:nvSpPr>
        <p:spPr>
          <a:xfrm>
            <a:off x="7023274" y="1573229"/>
            <a:ext cx="183949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5067207" y="3914118"/>
            <a:ext cx="1851807"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7023274" y="3914118"/>
            <a:ext cx="183949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 name="Slide Number Placeholder 1"/>
          <p:cNvSpPr>
            <a:spLocks noGrp="1"/>
          </p:cNvSpPr>
          <p:nvPr>
            <p:ph type="sldNum" sz="quarter" idx="22"/>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2054"/>
            <a:ext cx="4242014"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124002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578919"/>
            <a:ext cx="4557485"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5" name="Picture Placeholder 7"/>
          <p:cNvSpPr>
            <a:spLocks noGrp="1"/>
          </p:cNvSpPr>
          <p:nvPr>
            <p:ph type="pic" sz="quarter" idx="24" hasCustomPrompt="1"/>
          </p:nvPr>
        </p:nvSpPr>
        <p:spPr>
          <a:xfrm>
            <a:off x="4884057" y="3690747"/>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6" name="Picture Placeholder 7"/>
          <p:cNvSpPr>
            <a:spLocks noGrp="1"/>
          </p:cNvSpPr>
          <p:nvPr>
            <p:ph type="pic" sz="quarter" idx="25" hasCustomPrompt="1"/>
          </p:nvPr>
        </p:nvSpPr>
        <p:spPr>
          <a:xfrm>
            <a:off x="4884057" y="1578919"/>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4" name="Text Placeholder 3"/>
          <p:cNvSpPr>
            <a:spLocks noGrp="1"/>
          </p:cNvSpPr>
          <p:nvPr>
            <p:ph type="body" sz="quarter" idx="28" hasCustomPrompt="1"/>
          </p:nvPr>
        </p:nvSpPr>
        <p:spPr>
          <a:xfrm>
            <a:off x="7206343" y="1572054"/>
            <a:ext cx="1720170"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00996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239939"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4" name="Content Placeholder 3"/>
          <p:cNvSpPr>
            <a:spLocks noGrp="1"/>
          </p:cNvSpPr>
          <p:nvPr>
            <p:ph sz="half" idx="13"/>
          </p:nvPr>
        </p:nvSpPr>
        <p:spPr>
          <a:xfrm>
            <a:off x="2652483"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918497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
        <p:nvSpPr>
          <p:cNvPr id="8" name="Text Placeholder 3"/>
          <p:cNvSpPr>
            <a:spLocks noGrp="1"/>
          </p:cNvSpPr>
          <p:nvPr>
            <p:ph type="body" sz="quarter" idx="28" hasCustomPrompt="1"/>
          </p:nvPr>
        </p:nvSpPr>
        <p:spPr>
          <a:xfrm>
            <a:off x="6623811"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ext Placeholder 3"/>
          <p:cNvSpPr>
            <a:spLocks noGrp="1"/>
          </p:cNvSpPr>
          <p:nvPr>
            <p:ph type="body" sz="quarter" idx="29" hasCustomPrompt="1"/>
          </p:nvPr>
        </p:nvSpPr>
        <p:spPr>
          <a:xfrm>
            <a:off x="6624264"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2" name="Content Placeholder 3"/>
          <p:cNvSpPr>
            <a:spLocks noGrp="1"/>
          </p:cNvSpPr>
          <p:nvPr>
            <p:ph sz="half" idx="13"/>
          </p:nvPr>
        </p:nvSpPr>
        <p:spPr>
          <a:xfrm>
            <a:off x="229186"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2100536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227013" y="1585784"/>
            <a:ext cx="848155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850645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578919"/>
            <a:ext cx="421744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4672705" y="1572054"/>
            <a:ext cx="4217756"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86761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0" y="5245111"/>
            <a:ext cx="9144000" cy="1612889"/>
            <a:chOff x="-1276426" y="5245111"/>
            <a:chExt cx="9144000" cy="1612889"/>
          </a:xfrm>
        </p:grpSpPr>
        <p:cxnSp>
          <p:nvCxnSpPr>
            <p:cNvPr id="8" name="Straight Connector 7"/>
            <p:cNvCxnSpPr/>
            <p:nvPr/>
          </p:nvCxnSpPr>
          <p:spPr>
            <a:xfrm>
              <a:off x="4822622" y="524511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76426" y="524566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76426" y="5272276"/>
              <a:ext cx="9144000" cy="15857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371600" y="5240939"/>
            <a:ext cx="6400800"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05428" y="678404"/>
            <a:ext cx="3544298" cy="3028003"/>
          </a:xfrm>
          <a:prstGeom prst="rect">
            <a:avLst/>
          </a:prstGeom>
        </p:spPr>
      </p:pic>
      <p:pic>
        <p:nvPicPr>
          <p:cNvPr id="5" name="Picture 4"/>
          <p:cNvPicPr>
            <a:picLocks noChangeAspect="1"/>
          </p:cNvPicPr>
          <p:nvPr userDrawn="1"/>
        </p:nvPicPr>
        <p:blipFill>
          <a:blip r:embed="rId3"/>
          <a:stretch>
            <a:fillRect/>
          </a:stretch>
        </p:blipFill>
        <p:spPr>
          <a:xfrm>
            <a:off x="3352800"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evens Founta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5922323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with no Subhead">
  <p:cSld name="Title with no Subhead">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a:solidFill>
                  <a:srgbClr val="888888"/>
                </a:solidFill>
                <a:latin typeface="Arial"/>
                <a:ea typeface="Arial"/>
                <a:cs typeface="Arial"/>
                <a:sym typeface="Arial"/>
              </a:defRPr>
            </a:lvl1pPr>
            <a:lvl2pPr marL="0" marR="0" lvl="1" indent="0" algn="ctr" rtl="0">
              <a:spcBef>
                <a:spcPts val="0"/>
              </a:spcBef>
              <a:buNone/>
              <a:defRPr sz="1100">
                <a:solidFill>
                  <a:srgbClr val="888888"/>
                </a:solidFill>
                <a:latin typeface="Arial"/>
                <a:ea typeface="Arial"/>
                <a:cs typeface="Arial"/>
                <a:sym typeface="Arial"/>
              </a:defRPr>
            </a:lvl2pPr>
            <a:lvl3pPr marL="0" marR="0" lvl="2" indent="0" algn="ctr" rtl="0">
              <a:spcBef>
                <a:spcPts val="0"/>
              </a:spcBef>
              <a:buNone/>
              <a:defRPr sz="1100">
                <a:solidFill>
                  <a:srgbClr val="888888"/>
                </a:solidFill>
                <a:latin typeface="Arial"/>
                <a:ea typeface="Arial"/>
                <a:cs typeface="Arial"/>
                <a:sym typeface="Arial"/>
              </a:defRPr>
            </a:lvl3pPr>
            <a:lvl4pPr marL="0" marR="0" lvl="3" indent="0" algn="ctr" rtl="0">
              <a:spcBef>
                <a:spcPts val="0"/>
              </a:spcBef>
              <a:buNone/>
              <a:defRPr sz="1100">
                <a:solidFill>
                  <a:srgbClr val="888888"/>
                </a:solidFill>
                <a:latin typeface="Arial"/>
                <a:ea typeface="Arial"/>
                <a:cs typeface="Arial"/>
                <a:sym typeface="Arial"/>
              </a:defRPr>
            </a:lvl4pPr>
            <a:lvl5pPr marL="0" marR="0" lvl="4" indent="0" algn="ctr" rtl="0">
              <a:spcBef>
                <a:spcPts val="0"/>
              </a:spcBef>
              <a:buNone/>
              <a:defRPr sz="1100">
                <a:solidFill>
                  <a:srgbClr val="888888"/>
                </a:solidFill>
                <a:latin typeface="Arial"/>
                <a:ea typeface="Arial"/>
                <a:cs typeface="Arial"/>
                <a:sym typeface="Arial"/>
              </a:defRPr>
            </a:lvl5pPr>
            <a:lvl6pPr marL="0" marR="0" lvl="5" indent="0" algn="ctr" rtl="0">
              <a:spcBef>
                <a:spcPts val="0"/>
              </a:spcBef>
              <a:buNone/>
              <a:defRPr sz="1100">
                <a:solidFill>
                  <a:srgbClr val="888888"/>
                </a:solidFill>
                <a:latin typeface="Arial"/>
                <a:ea typeface="Arial"/>
                <a:cs typeface="Arial"/>
                <a:sym typeface="Arial"/>
              </a:defRPr>
            </a:lvl6pPr>
            <a:lvl7pPr marL="0" marR="0" lvl="6" indent="0" algn="ctr" rtl="0">
              <a:spcBef>
                <a:spcPts val="0"/>
              </a:spcBef>
              <a:buNone/>
              <a:defRPr sz="1100">
                <a:solidFill>
                  <a:srgbClr val="888888"/>
                </a:solidFill>
                <a:latin typeface="Arial"/>
                <a:ea typeface="Arial"/>
                <a:cs typeface="Arial"/>
                <a:sym typeface="Arial"/>
              </a:defRPr>
            </a:lvl7pPr>
            <a:lvl8pPr marL="0" marR="0" lvl="7" indent="0" algn="ctr" rtl="0">
              <a:spcBef>
                <a:spcPts val="0"/>
              </a:spcBef>
              <a:buNone/>
              <a:defRPr sz="1100">
                <a:solidFill>
                  <a:srgbClr val="888888"/>
                </a:solidFill>
                <a:latin typeface="Arial"/>
                <a:ea typeface="Arial"/>
                <a:cs typeface="Arial"/>
                <a:sym typeface="Arial"/>
              </a:defRPr>
            </a:lvl8pPr>
            <a:lvl9pPr marL="0" marR="0" lvl="8" indent="0" algn="ctr" rtl="0">
              <a:spcBef>
                <a:spcPts val="0"/>
              </a:spcBef>
              <a:buNone/>
              <a:defRPr sz="11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130" name="Shape 130"/>
          <p:cNvSpPr txBox="1">
            <a:spLocks noGrp="1"/>
          </p:cNvSpPr>
          <p:nvPr>
            <p:ph type="body" idx="1"/>
          </p:nvPr>
        </p:nvSpPr>
        <p:spPr>
          <a:xfrm>
            <a:off x="227013" y="1112109"/>
            <a:ext cx="8691562" cy="498178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1" name="Shape 131"/>
          <p:cNvSpPr txBox="1">
            <a:spLocks noGrp="1"/>
          </p:cNvSpPr>
          <p:nvPr>
            <p:ph type="title"/>
          </p:nvPr>
        </p:nvSpPr>
        <p:spPr>
          <a:xfrm>
            <a:off x="227013" y="418353"/>
            <a:ext cx="7303340" cy="535863"/>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14230217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ubhead w/ Bullets">
  <p:cSld name="Subhead w/ Bullets">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227013" y="1709351"/>
            <a:ext cx="8691562" cy="4384542"/>
          </a:xfrm>
          <a:prstGeom prst="rect">
            <a:avLst/>
          </a:prstGeom>
          <a:noFill/>
          <a:ln>
            <a:noFill/>
          </a:ln>
        </p:spPr>
        <p:txBody>
          <a:bodyPr spcFirstLastPara="1" wrap="square" lIns="91425" tIns="91425" rIns="91425" bIns="91425" anchor="t" anchorCtr="0"/>
          <a:lstStyle>
            <a:lvl1pPr marL="457200" marR="0" lvl="0" indent="-330200" algn="l" rtl="0">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spcBef>
                <a:spcPts val="1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4" name="Shape 134"/>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a:solidFill>
                  <a:srgbClr val="888888"/>
                </a:solidFill>
                <a:latin typeface="Arial"/>
                <a:ea typeface="Arial"/>
                <a:cs typeface="Arial"/>
                <a:sym typeface="Arial"/>
              </a:defRPr>
            </a:lvl1pPr>
            <a:lvl2pPr marL="0" marR="0" lvl="1" indent="0" algn="ctr" rtl="0">
              <a:spcBef>
                <a:spcPts val="0"/>
              </a:spcBef>
              <a:buNone/>
              <a:defRPr sz="1100">
                <a:solidFill>
                  <a:srgbClr val="888888"/>
                </a:solidFill>
                <a:latin typeface="Arial"/>
                <a:ea typeface="Arial"/>
                <a:cs typeface="Arial"/>
                <a:sym typeface="Arial"/>
              </a:defRPr>
            </a:lvl2pPr>
            <a:lvl3pPr marL="0" marR="0" lvl="2" indent="0" algn="ctr" rtl="0">
              <a:spcBef>
                <a:spcPts val="0"/>
              </a:spcBef>
              <a:buNone/>
              <a:defRPr sz="1100">
                <a:solidFill>
                  <a:srgbClr val="888888"/>
                </a:solidFill>
                <a:latin typeface="Arial"/>
                <a:ea typeface="Arial"/>
                <a:cs typeface="Arial"/>
                <a:sym typeface="Arial"/>
              </a:defRPr>
            </a:lvl3pPr>
            <a:lvl4pPr marL="0" marR="0" lvl="3" indent="0" algn="ctr" rtl="0">
              <a:spcBef>
                <a:spcPts val="0"/>
              </a:spcBef>
              <a:buNone/>
              <a:defRPr sz="1100">
                <a:solidFill>
                  <a:srgbClr val="888888"/>
                </a:solidFill>
                <a:latin typeface="Arial"/>
                <a:ea typeface="Arial"/>
                <a:cs typeface="Arial"/>
                <a:sym typeface="Arial"/>
              </a:defRPr>
            </a:lvl4pPr>
            <a:lvl5pPr marL="0" marR="0" lvl="4" indent="0" algn="ctr" rtl="0">
              <a:spcBef>
                <a:spcPts val="0"/>
              </a:spcBef>
              <a:buNone/>
              <a:defRPr sz="1100">
                <a:solidFill>
                  <a:srgbClr val="888888"/>
                </a:solidFill>
                <a:latin typeface="Arial"/>
                <a:ea typeface="Arial"/>
                <a:cs typeface="Arial"/>
                <a:sym typeface="Arial"/>
              </a:defRPr>
            </a:lvl5pPr>
            <a:lvl6pPr marL="0" marR="0" lvl="5" indent="0" algn="ctr" rtl="0">
              <a:spcBef>
                <a:spcPts val="0"/>
              </a:spcBef>
              <a:buNone/>
              <a:defRPr sz="1100">
                <a:solidFill>
                  <a:srgbClr val="888888"/>
                </a:solidFill>
                <a:latin typeface="Arial"/>
                <a:ea typeface="Arial"/>
                <a:cs typeface="Arial"/>
                <a:sym typeface="Arial"/>
              </a:defRPr>
            </a:lvl6pPr>
            <a:lvl7pPr marL="0" marR="0" lvl="6" indent="0" algn="ctr" rtl="0">
              <a:spcBef>
                <a:spcPts val="0"/>
              </a:spcBef>
              <a:buNone/>
              <a:defRPr sz="1100">
                <a:solidFill>
                  <a:srgbClr val="888888"/>
                </a:solidFill>
                <a:latin typeface="Arial"/>
                <a:ea typeface="Arial"/>
                <a:cs typeface="Arial"/>
                <a:sym typeface="Arial"/>
              </a:defRPr>
            </a:lvl7pPr>
            <a:lvl8pPr marL="0" marR="0" lvl="7" indent="0" algn="ctr" rtl="0">
              <a:spcBef>
                <a:spcPts val="0"/>
              </a:spcBef>
              <a:buNone/>
              <a:defRPr sz="1100">
                <a:solidFill>
                  <a:srgbClr val="888888"/>
                </a:solidFill>
                <a:latin typeface="Arial"/>
                <a:ea typeface="Arial"/>
                <a:cs typeface="Arial"/>
                <a:sym typeface="Arial"/>
              </a:defRPr>
            </a:lvl8pPr>
            <a:lvl9pPr marL="0" marR="0" lvl="8" indent="0" algn="ctr" rtl="0">
              <a:spcBef>
                <a:spcPts val="0"/>
              </a:spcBef>
              <a:buNone/>
              <a:defRPr sz="11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135" name="Shape 135"/>
          <p:cNvSpPr txBox="1">
            <a:spLocks noGrp="1"/>
          </p:cNvSpPr>
          <p:nvPr>
            <p:ph type="title"/>
          </p:nvPr>
        </p:nvSpPr>
        <p:spPr>
          <a:xfrm>
            <a:off x="227013" y="418353"/>
            <a:ext cx="7303340" cy="535863"/>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6" name="Shape 136"/>
          <p:cNvSpPr txBox="1">
            <a:spLocks noGrp="1"/>
          </p:cNvSpPr>
          <p:nvPr>
            <p:ph type="body" idx="2"/>
          </p:nvPr>
        </p:nvSpPr>
        <p:spPr>
          <a:xfrm>
            <a:off x="227013" y="1006103"/>
            <a:ext cx="8691562" cy="40806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0273901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ubhead w/ No Bullets">
  <p:cSld name="Subhead w/ No Bullets">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227013" y="1709351"/>
            <a:ext cx="8691562" cy="4384543"/>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5" name="Shape 145"/>
          <p:cNvSpPr txBox="1">
            <a:spLocks noGrp="1"/>
          </p:cNvSpPr>
          <p:nvPr>
            <p:ph type="title"/>
          </p:nvPr>
        </p:nvSpPr>
        <p:spPr>
          <a:xfrm>
            <a:off x="227013" y="418353"/>
            <a:ext cx="7303340" cy="535863"/>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6" name="Shape 146"/>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a:solidFill>
                  <a:srgbClr val="888888"/>
                </a:solidFill>
                <a:latin typeface="Arial"/>
                <a:ea typeface="Arial"/>
                <a:cs typeface="Arial"/>
                <a:sym typeface="Arial"/>
              </a:defRPr>
            </a:lvl1pPr>
            <a:lvl2pPr marL="0" marR="0" lvl="1" indent="0" algn="ctr" rtl="0">
              <a:spcBef>
                <a:spcPts val="0"/>
              </a:spcBef>
              <a:buNone/>
              <a:defRPr sz="1100">
                <a:solidFill>
                  <a:srgbClr val="888888"/>
                </a:solidFill>
                <a:latin typeface="Arial"/>
                <a:ea typeface="Arial"/>
                <a:cs typeface="Arial"/>
                <a:sym typeface="Arial"/>
              </a:defRPr>
            </a:lvl2pPr>
            <a:lvl3pPr marL="0" marR="0" lvl="2" indent="0" algn="ctr" rtl="0">
              <a:spcBef>
                <a:spcPts val="0"/>
              </a:spcBef>
              <a:buNone/>
              <a:defRPr sz="1100">
                <a:solidFill>
                  <a:srgbClr val="888888"/>
                </a:solidFill>
                <a:latin typeface="Arial"/>
                <a:ea typeface="Arial"/>
                <a:cs typeface="Arial"/>
                <a:sym typeface="Arial"/>
              </a:defRPr>
            </a:lvl3pPr>
            <a:lvl4pPr marL="0" marR="0" lvl="3" indent="0" algn="ctr" rtl="0">
              <a:spcBef>
                <a:spcPts val="0"/>
              </a:spcBef>
              <a:buNone/>
              <a:defRPr sz="1100">
                <a:solidFill>
                  <a:srgbClr val="888888"/>
                </a:solidFill>
                <a:latin typeface="Arial"/>
                <a:ea typeface="Arial"/>
                <a:cs typeface="Arial"/>
                <a:sym typeface="Arial"/>
              </a:defRPr>
            </a:lvl4pPr>
            <a:lvl5pPr marL="0" marR="0" lvl="4" indent="0" algn="ctr" rtl="0">
              <a:spcBef>
                <a:spcPts val="0"/>
              </a:spcBef>
              <a:buNone/>
              <a:defRPr sz="1100">
                <a:solidFill>
                  <a:srgbClr val="888888"/>
                </a:solidFill>
                <a:latin typeface="Arial"/>
                <a:ea typeface="Arial"/>
                <a:cs typeface="Arial"/>
                <a:sym typeface="Arial"/>
              </a:defRPr>
            </a:lvl5pPr>
            <a:lvl6pPr marL="0" marR="0" lvl="5" indent="0" algn="ctr" rtl="0">
              <a:spcBef>
                <a:spcPts val="0"/>
              </a:spcBef>
              <a:buNone/>
              <a:defRPr sz="1100">
                <a:solidFill>
                  <a:srgbClr val="888888"/>
                </a:solidFill>
                <a:latin typeface="Arial"/>
                <a:ea typeface="Arial"/>
                <a:cs typeface="Arial"/>
                <a:sym typeface="Arial"/>
              </a:defRPr>
            </a:lvl6pPr>
            <a:lvl7pPr marL="0" marR="0" lvl="6" indent="0" algn="ctr" rtl="0">
              <a:spcBef>
                <a:spcPts val="0"/>
              </a:spcBef>
              <a:buNone/>
              <a:defRPr sz="1100">
                <a:solidFill>
                  <a:srgbClr val="888888"/>
                </a:solidFill>
                <a:latin typeface="Arial"/>
                <a:ea typeface="Arial"/>
                <a:cs typeface="Arial"/>
                <a:sym typeface="Arial"/>
              </a:defRPr>
            </a:lvl7pPr>
            <a:lvl8pPr marL="0" marR="0" lvl="7" indent="0" algn="ctr" rtl="0">
              <a:spcBef>
                <a:spcPts val="0"/>
              </a:spcBef>
              <a:buNone/>
              <a:defRPr sz="1100">
                <a:solidFill>
                  <a:srgbClr val="888888"/>
                </a:solidFill>
                <a:latin typeface="Arial"/>
                <a:ea typeface="Arial"/>
                <a:cs typeface="Arial"/>
                <a:sym typeface="Arial"/>
              </a:defRPr>
            </a:lvl8pPr>
            <a:lvl9pPr marL="0" marR="0" lvl="8" indent="0" algn="ctr" rtl="0">
              <a:spcBef>
                <a:spcPts val="0"/>
              </a:spcBef>
              <a:buNone/>
              <a:defRPr sz="11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147" name="Shape 147"/>
          <p:cNvSpPr txBox="1">
            <a:spLocks noGrp="1"/>
          </p:cNvSpPr>
          <p:nvPr>
            <p:ph type="body" idx="2"/>
          </p:nvPr>
        </p:nvSpPr>
        <p:spPr>
          <a:xfrm>
            <a:off x="227013" y="1006103"/>
            <a:ext cx="8691562" cy="40806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6085205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ubhead w/ No Bullets 2 col">
  <p:cSld name="Subhead w/ No Bullets 2 col">
    <p:spTree>
      <p:nvGrpSpPr>
        <p:cNvPr id="1" name="Shape 148"/>
        <p:cNvGrpSpPr/>
        <p:nvPr/>
      </p:nvGrpSpPr>
      <p:grpSpPr>
        <a:xfrm>
          <a:off x="0" y="0"/>
          <a:ext cx="0" cy="0"/>
          <a:chOff x="0" y="0"/>
          <a:chExt cx="0" cy="0"/>
        </a:xfrm>
      </p:grpSpPr>
      <p:sp>
        <p:nvSpPr>
          <p:cNvPr id="149" name="Shape 149"/>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a:solidFill>
                  <a:srgbClr val="888888"/>
                </a:solidFill>
                <a:latin typeface="Arial"/>
                <a:ea typeface="Arial"/>
                <a:cs typeface="Arial"/>
                <a:sym typeface="Arial"/>
              </a:defRPr>
            </a:lvl1pPr>
            <a:lvl2pPr marL="0" marR="0" lvl="1" indent="0" algn="ctr" rtl="0">
              <a:spcBef>
                <a:spcPts val="0"/>
              </a:spcBef>
              <a:buNone/>
              <a:defRPr sz="1100">
                <a:solidFill>
                  <a:srgbClr val="888888"/>
                </a:solidFill>
                <a:latin typeface="Arial"/>
                <a:ea typeface="Arial"/>
                <a:cs typeface="Arial"/>
                <a:sym typeface="Arial"/>
              </a:defRPr>
            </a:lvl2pPr>
            <a:lvl3pPr marL="0" marR="0" lvl="2" indent="0" algn="ctr" rtl="0">
              <a:spcBef>
                <a:spcPts val="0"/>
              </a:spcBef>
              <a:buNone/>
              <a:defRPr sz="1100">
                <a:solidFill>
                  <a:srgbClr val="888888"/>
                </a:solidFill>
                <a:latin typeface="Arial"/>
                <a:ea typeface="Arial"/>
                <a:cs typeface="Arial"/>
                <a:sym typeface="Arial"/>
              </a:defRPr>
            </a:lvl3pPr>
            <a:lvl4pPr marL="0" marR="0" lvl="3" indent="0" algn="ctr" rtl="0">
              <a:spcBef>
                <a:spcPts val="0"/>
              </a:spcBef>
              <a:buNone/>
              <a:defRPr sz="1100">
                <a:solidFill>
                  <a:srgbClr val="888888"/>
                </a:solidFill>
                <a:latin typeface="Arial"/>
                <a:ea typeface="Arial"/>
                <a:cs typeface="Arial"/>
                <a:sym typeface="Arial"/>
              </a:defRPr>
            </a:lvl4pPr>
            <a:lvl5pPr marL="0" marR="0" lvl="4" indent="0" algn="ctr" rtl="0">
              <a:spcBef>
                <a:spcPts val="0"/>
              </a:spcBef>
              <a:buNone/>
              <a:defRPr sz="1100">
                <a:solidFill>
                  <a:srgbClr val="888888"/>
                </a:solidFill>
                <a:latin typeface="Arial"/>
                <a:ea typeface="Arial"/>
                <a:cs typeface="Arial"/>
                <a:sym typeface="Arial"/>
              </a:defRPr>
            </a:lvl5pPr>
            <a:lvl6pPr marL="0" marR="0" lvl="5" indent="0" algn="ctr" rtl="0">
              <a:spcBef>
                <a:spcPts val="0"/>
              </a:spcBef>
              <a:buNone/>
              <a:defRPr sz="1100">
                <a:solidFill>
                  <a:srgbClr val="888888"/>
                </a:solidFill>
                <a:latin typeface="Arial"/>
                <a:ea typeface="Arial"/>
                <a:cs typeface="Arial"/>
                <a:sym typeface="Arial"/>
              </a:defRPr>
            </a:lvl6pPr>
            <a:lvl7pPr marL="0" marR="0" lvl="6" indent="0" algn="ctr" rtl="0">
              <a:spcBef>
                <a:spcPts val="0"/>
              </a:spcBef>
              <a:buNone/>
              <a:defRPr sz="1100">
                <a:solidFill>
                  <a:srgbClr val="888888"/>
                </a:solidFill>
                <a:latin typeface="Arial"/>
                <a:ea typeface="Arial"/>
                <a:cs typeface="Arial"/>
                <a:sym typeface="Arial"/>
              </a:defRPr>
            </a:lvl7pPr>
            <a:lvl8pPr marL="0" marR="0" lvl="7" indent="0" algn="ctr" rtl="0">
              <a:spcBef>
                <a:spcPts val="0"/>
              </a:spcBef>
              <a:buNone/>
              <a:defRPr sz="1100">
                <a:solidFill>
                  <a:srgbClr val="888888"/>
                </a:solidFill>
                <a:latin typeface="Arial"/>
                <a:ea typeface="Arial"/>
                <a:cs typeface="Arial"/>
                <a:sym typeface="Arial"/>
              </a:defRPr>
            </a:lvl8pPr>
            <a:lvl9pPr marL="0" marR="0" lvl="8" indent="0" algn="ctr" rtl="0">
              <a:spcBef>
                <a:spcPts val="0"/>
              </a:spcBef>
              <a:buNone/>
              <a:defRPr sz="11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150" name="Shape 150"/>
          <p:cNvSpPr txBox="1">
            <a:spLocks noGrp="1"/>
          </p:cNvSpPr>
          <p:nvPr>
            <p:ph type="body" idx="1"/>
          </p:nvPr>
        </p:nvSpPr>
        <p:spPr>
          <a:xfrm>
            <a:off x="227013" y="1709351"/>
            <a:ext cx="4214555" cy="4384543"/>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1" name="Shape 151"/>
          <p:cNvSpPr txBox="1">
            <a:spLocks noGrp="1"/>
          </p:cNvSpPr>
          <p:nvPr>
            <p:ph type="title"/>
          </p:nvPr>
        </p:nvSpPr>
        <p:spPr>
          <a:xfrm>
            <a:off x="227013" y="418353"/>
            <a:ext cx="7303340" cy="535863"/>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2" name="Shape 152"/>
          <p:cNvSpPr txBox="1">
            <a:spLocks noGrp="1"/>
          </p:cNvSpPr>
          <p:nvPr>
            <p:ph type="body" idx="2"/>
          </p:nvPr>
        </p:nvSpPr>
        <p:spPr>
          <a:xfrm>
            <a:off x="227013" y="1006103"/>
            <a:ext cx="8691562" cy="40806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3" name="Shape 153"/>
          <p:cNvSpPr txBox="1">
            <a:spLocks noGrp="1"/>
          </p:cNvSpPr>
          <p:nvPr>
            <p:ph type="body" idx="3"/>
          </p:nvPr>
        </p:nvSpPr>
        <p:spPr>
          <a:xfrm>
            <a:off x="4620526" y="1709351"/>
            <a:ext cx="4269473" cy="4384543"/>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459308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with no Subhead 2 col">
  <p:cSld name="Title with no Subhead 2 col">
    <p:spTree>
      <p:nvGrpSpPr>
        <p:cNvPr id="1" name="Shape 154"/>
        <p:cNvGrpSpPr/>
        <p:nvPr/>
      </p:nvGrpSpPr>
      <p:grpSpPr>
        <a:xfrm>
          <a:off x="0" y="0"/>
          <a:ext cx="0" cy="0"/>
          <a:chOff x="0" y="0"/>
          <a:chExt cx="0" cy="0"/>
        </a:xfrm>
      </p:grpSpPr>
      <p:sp>
        <p:nvSpPr>
          <p:cNvPr id="155" name="Shape 155"/>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a:solidFill>
                  <a:srgbClr val="888888"/>
                </a:solidFill>
                <a:latin typeface="Arial"/>
                <a:ea typeface="Arial"/>
                <a:cs typeface="Arial"/>
                <a:sym typeface="Arial"/>
              </a:defRPr>
            </a:lvl1pPr>
            <a:lvl2pPr marL="0" marR="0" lvl="1" indent="0" algn="ctr" rtl="0">
              <a:spcBef>
                <a:spcPts val="0"/>
              </a:spcBef>
              <a:buNone/>
              <a:defRPr sz="1100">
                <a:solidFill>
                  <a:srgbClr val="888888"/>
                </a:solidFill>
                <a:latin typeface="Arial"/>
                <a:ea typeface="Arial"/>
                <a:cs typeface="Arial"/>
                <a:sym typeface="Arial"/>
              </a:defRPr>
            </a:lvl2pPr>
            <a:lvl3pPr marL="0" marR="0" lvl="2" indent="0" algn="ctr" rtl="0">
              <a:spcBef>
                <a:spcPts val="0"/>
              </a:spcBef>
              <a:buNone/>
              <a:defRPr sz="1100">
                <a:solidFill>
                  <a:srgbClr val="888888"/>
                </a:solidFill>
                <a:latin typeface="Arial"/>
                <a:ea typeface="Arial"/>
                <a:cs typeface="Arial"/>
                <a:sym typeface="Arial"/>
              </a:defRPr>
            </a:lvl3pPr>
            <a:lvl4pPr marL="0" marR="0" lvl="3" indent="0" algn="ctr" rtl="0">
              <a:spcBef>
                <a:spcPts val="0"/>
              </a:spcBef>
              <a:buNone/>
              <a:defRPr sz="1100">
                <a:solidFill>
                  <a:srgbClr val="888888"/>
                </a:solidFill>
                <a:latin typeface="Arial"/>
                <a:ea typeface="Arial"/>
                <a:cs typeface="Arial"/>
                <a:sym typeface="Arial"/>
              </a:defRPr>
            </a:lvl4pPr>
            <a:lvl5pPr marL="0" marR="0" lvl="4" indent="0" algn="ctr" rtl="0">
              <a:spcBef>
                <a:spcPts val="0"/>
              </a:spcBef>
              <a:buNone/>
              <a:defRPr sz="1100">
                <a:solidFill>
                  <a:srgbClr val="888888"/>
                </a:solidFill>
                <a:latin typeface="Arial"/>
                <a:ea typeface="Arial"/>
                <a:cs typeface="Arial"/>
                <a:sym typeface="Arial"/>
              </a:defRPr>
            </a:lvl5pPr>
            <a:lvl6pPr marL="0" marR="0" lvl="5" indent="0" algn="ctr" rtl="0">
              <a:spcBef>
                <a:spcPts val="0"/>
              </a:spcBef>
              <a:buNone/>
              <a:defRPr sz="1100">
                <a:solidFill>
                  <a:srgbClr val="888888"/>
                </a:solidFill>
                <a:latin typeface="Arial"/>
                <a:ea typeface="Arial"/>
                <a:cs typeface="Arial"/>
                <a:sym typeface="Arial"/>
              </a:defRPr>
            </a:lvl6pPr>
            <a:lvl7pPr marL="0" marR="0" lvl="6" indent="0" algn="ctr" rtl="0">
              <a:spcBef>
                <a:spcPts val="0"/>
              </a:spcBef>
              <a:buNone/>
              <a:defRPr sz="1100">
                <a:solidFill>
                  <a:srgbClr val="888888"/>
                </a:solidFill>
                <a:latin typeface="Arial"/>
                <a:ea typeface="Arial"/>
                <a:cs typeface="Arial"/>
                <a:sym typeface="Arial"/>
              </a:defRPr>
            </a:lvl7pPr>
            <a:lvl8pPr marL="0" marR="0" lvl="7" indent="0" algn="ctr" rtl="0">
              <a:spcBef>
                <a:spcPts val="0"/>
              </a:spcBef>
              <a:buNone/>
              <a:defRPr sz="1100">
                <a:solidFill>
                  <a:srgbClr val="888888"/>
                </a:solidFill>
                <a:latin typeface="Arial"/>
                <a:ea typeface="Arial"/>
                <a:cs typeface="Arial"/>
                <a:sym typeface="Arial"/>
              </a:defRPr>
            </a:lvl8pPr>
            <a:lvl9pPr marL="0" marR="0" lvl="8" indent="0" algn="ctr" rtl="0">
              <a:spcBef>
                <a:spcPts val="0"/>
              </a:spcBef>
              <a:buNone/>
              <a:defRPr sz="11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156" name="Shape 156"/>
          <p:cNvSpPr txBox="1">
            <a:spLocks noGrp="1"/>
          </p:cNvSpPr>
          <p:nvPr>
            <p:ph type="body" idx="1"/>
          </p:nvPr>
        </p:nvSpPr>
        <p:spPr>
          <a:xfrm>
            <a:off x="227013" y="1112109"/>
            <a:ext cx="4248879" cy="498178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7" name="Shape 157"/>
          <p:cNvSpPr txBox="1">
            <a:spLocks noGrp="1"/>
          </p:cNvSpPr>
          <p:nvPr>
            <p:ph type="title"/>
          </p:nvPr>
        </p:nvSpPr>
        <p:spPr>
          <a:xfrm>
            <a:off x="227013" y="418353"/>
            <a:ext cx="7303340" cy="535863"/>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8" name="Shape 158"/>
          <p:cNvSpPr txBox="1">
            <a:spLocks noGrp="1"/>
          </p:cNvSpPr>
          <p:nvPr>
            <p:ph type="body" idx="2"/>
          </p:nvPr>
        </p:nvSpPr>
        <p:spPr>
          <a:xfrm>
            <a:off x="4661715" y="1112109"/>
            <a:ext cx="4248879" cy="498178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088720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3418623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udents with NYC skylin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5"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4" name="Picture 13"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071899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mpus Aeri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2"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3"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dirty="0"/>
              <a:t>Subtitle line that can be up to 2 lines of text if it needs to be</a:t>
            </a:r>
          </a:p>
        </p:txBody>
      </p:sp>
      <p:sp>
        <p:nvSpPr>
          <p:cNvPr id="16"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90615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7063" y="1170132"/>
            <a:ext cx="5216937" cy="5687868"/>
          </a:xfrm>
          <a:prstGeom prst="rect">
            <a:avLst/>
          </a:prstGeom>
        </p:spPr>
      </p:pic>
      <p:sp>
        <p:nvSpPr>
          <p:cNvPr id="20" name="Text Placeholder 26"/>
          <p:cNvSpPr>
            <a:spLocks noGrp="1"/>
          </p:cNvSpPr>
          <p:nvPr>
            <p:ph type="body" sz="quarter" idx="16" hasCustomPrompt="1"/>
          </p:nvPr>
        </p:nvSpPr>
        <p:spPr>
          <a:xfrm>
            <a:off x="123826" y="3534870"/>
            <a:ext cx="3828116"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21"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2" name="Text Placeholder 19"/>
          <p:cNvSpPr>
            <a:spLocks noGrp="1"/>
          </p:cNvSpPr>
          <p:nvPr>
            <p:ph type="body" sz="quarter" idx="14" hasCustomPrompt="1"/>
          </p:nvPr>
        </p:nvSpPr>
        <p:spPr>
          <a:xfrm>
            <a:off x="115889" y="4898571"/>
            <a:ext cx="3845138"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userDrawn="1"/>
        </p:nvGrpSpPr>
        <p:grpSpPr>
          <a:xfrm>
            <a:off x="0" y="12207"/>
            <a:ext cx="9144000" cy="557"/>
            <a:chOff x="0" y="12207"/>
            <a:chExt cx="9144000" cy="557"/>
          </a:xfrm>
        </p:grpSpPr>
        <p:cxnSp>
          <p:nvCxnSpPr>
            <p:cNvPr id="18" name="Straight Connector 17"/>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6" name="Picture 15"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408228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227013" y="1709351"/>
            <a:ext cx="8691562"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7"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62089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32.xml"/><Relationship Id="rId7" Type="http://schemas.openxmlformats.org/officeDocument/2006/relationships/image" Target="../media/image18.pn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theme" Target="../theme/theme10.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4.xml"/><Relationship Id="rId1" Type="http://schemas.openxmlformats.org/officeDocument/2006/relationships/slideLayout" Target="../slideLayouts/slideLayout18.xml"/><Relationship Id="rId4" Type="http://schemas.openxmlformats.org/officeDocument/2006/relationships/image" Target="../media/image2.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6.xml"/><Relationship Id="rId1" Type="http://schemas.openxmlformats.org/officeDocument/2006/relationships/slideLayout" Target="../slideLayouts/slideLayout21.xml"/><Relationship Id="rId4" Type="http://schemas.openxmlformats.org/officeDocument/2006/relationships/image" Target="../media/image2.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2.emf"/><Relationship Id="rId5" Type="http://schemas.openxmlformats.org/officeDocument/2006/relationships/image" Target="../media/image11.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2.emf"/><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1.emf"/><Relationship Id="rId5" Type="http://schemas.openxmlformats.org/officeDocument/2006/relationships/theme" Target="../theme/theme8.xml"/><Relationship Id="rId4" Type="http://schemas.openxmlformats.org/officeDocument/2006/relationships/slideLayout" Target="../slideLayouts/slideLayout2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3" r:id="rId1"/>
    <p:sldLayoutId id="2147483803" r:id="rId2"/>
    <p:sldLayoutId id="2147483804" r:id="rId3"/>
    <p:sldLayoutId id="2147483805" r:id="rId4"/>
    <p:sldLayoutId id="2147483773" r:id="rId5"/>
    <p:sldLayoutId id="2147483771" r:id="rId6"/>
    <p:sldLayoutId id="2147483799" r:id="rId7"/>
    <p:sldLayoutId id="2147483764" r:id="rId8"/>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8"/>
        <p:cNvGrpSpPr/>
        <p:nvPr/>
      </p:nvGrpSpPr>
      <p:grpSpPr>
        <a:xfrm>
          <a:off x="0" y="0"/>
          <a:ext cx="0" cy="0"/>
          <a:chOff x="0" y="0"/>
          <a:chExt cx="0" cy="0"/>
        </a:xfrm>
      </p:grpSpPr>
      <p:cxnSp>
        <p:nvCxnSpPr>
          <p:cNvPr id="119" name="Shape 119"/>
          <p:cNvCxnSpPr/>
          <p:nvPr/>
        </p:nvCxnSpPr>
        <p:spPr>
          <a:xfrm>
            <a:off x="6099048" y="6419355"/>
            <a:ext cx="3044952" cy="0"/>
          </a:xfrm>
          <a:prstGeom prst="straightConnector1">
            <a:avLst/>
          </a:prstGeom>
          <a:noFill/>
          <a:ln w="50800" cap="flat" cmpd="sng">
            <a:solidFill>
              <a:srgbClr val="DF7023"/>
            </a:solidFill>
            <a:prstDash val="solid"/>
            <a:round/>
            <a:headEnd type="none" w="sm" len="sm"/>
            <a:tailEnd type="none" w="sm" len="sm"/>
          </a:ln>
        </p:spPr>
      </p:cxnSp>
      <p:cxnSp>
        <p:nvCxnSpPr>
          <p:cNvPr id="120" name="Shape 120"/>
          <p:cNvCxnSpPr/>
          <p:nvPr/>
        </p:nvCxnSpPr>
        <p:spPr>
          <a:xfrm>
            <a:off x="0" y="6419912"/>
            <a:ext cx="6099048" cy="0"/>
          </a:xfrm>
          <a:prstGeom prst="straightConnector1">
            <a:avLst/>
          </a:prstGeom>
          <a:noFill/>
          <a:ln w="50800" cap="flat" cmpd="sng">
            <a:solidFill>
              <a:srgbClr val="0F787D"/>
            </a:solidFill>
            <a:prstDash val="solid"/>
            <a:round/>
            <a:headEnd type="none" w="sm" len="sm"/>
            <a:tailEnd type="none" w="sm" len="sm"/>
          </a:ln>
        </p:spPr>
      </p:cxnSp>
      <p:sp>
        <p:nvSpPr>
          <p:cNvPr id="121" name="Shape 121"/>
          <p:cNvSpPr/>
          <p:nvPr/>
        </p:nvSpPr>
        <p:spPr>
          <a:xfrm>
            <a:off x="0" y="6446520"/>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2" name="Shape 122"/>
          <p:cNvPicPr preferRelativeResize="0"/>
          <p:nvPr/>
        </p:nvPicPr>
        <p:blipFill rotWithShape="1">
          <a:blip r:embed="rId7">
            <a:alphaModFix/>
          </a:blip>
          <a:srcRect/>
          <a:stretch/>
        </p:blipFill>
        <p:spPr>
          <a:xfrm>
            <a:off x="5391150" y="6584950"/>
            <a:ext cx="2933700" cy="127000"/>
          </a:xfrm>
          <a:prstGeom prst="rect">
            <a:avLst/>
          </a:prstGeom>
          <a:noFill/>
          <a:ln>
            <a:noFill/>
          </a:ln>
        </p:spPr>
      </p:pic>
      <p:sp>
        <p:nvSpPr>
          <p:cNvPr id="123" name="Shape 123"/>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a:solidFill>
                  <a:srgbClr val="888888"/>
                </a:solidFill>
                <a:latin typeface="Arial"/>
                <a:ea typeface="Arial"/>
                <a:cs typeface="Arial"/>
                <a:sym typeface="Arial"/>
              </a:defRPr>
            </a:lvl1pPr>
            <a:lvl2pPr marL="0" marR="0" lvl="1" indent="0" algn="ctr" rtl="0">
              <a:spcBef>
                <a:spcPts val="0"/>
              </a:spcBef>
              <a:buNone/>
              <a:defRPr sz="1100">
                <a:solidFill>
                  <a:srgbClr val="888888"/>
                </a:solidFill>
                <a:latin typeface="Arial"/>
                <a:ea typeface="Arial"/>
                <a:cs typeface="Arial"/>
                <a:sym typeface="Arial"/>
              </a:defRPr>
            </a:lvl2pPr>
            <a:lvl3pPr marL="0" marR="0" lvl="2" indent="0" algn="ctr" rtl="0">
              <a:spcBef>
                <a:spcPts val="0"/>
              </a:spcBef>
              <a:buNone/>
              <a:defRPr sz="1100">
                <a:solidFill>
                  <a:srgbClr val="888888"/>
                </a:solidFill>
                <a:latin typeface="Arial"/>
                <a:ea typeface="Arial"/>
                <a:cs typeface="Arial"/>
                <a:sym typeface="Arial"/>
              </a:defRPr>
            </a:lvl3pPr>
            <a:lvl4pPr marL="0" marR="0" lvl="3" indent="0" algn="ctr" rtl="0">
              <a:spcBef>
                <a:spcPts val="0"/>
              </a:spcBef>
              <a:buNone/>
              <a:defRPr sz="1100">
                <a:solidFill>
                  <a:srgbClr val="888888"/>
                </a:solidFill>
                <a:latin typeface="Arial"/>
                <a:ea typeface="Arial"/>
                <a:cs typeface="Arial"/>
                <a:sym typeface="Arial"/>
              </a:defRPr>
            </a:lvl4pPr>
            <a:lvl5pPr marL="0" marR="0" lvl="4" indent="0" algn="ctr" rtl="0">
              <a:spcBef>
                <a:spcPts val="0"/>
              </a:spcBef>
              <a:buNone/>
              <a:defRPr sz="1100">
                <a:solidFill>
                  <a:srgbClr val="888888"/>
                </a:solidFill>
                <a:latin typeface="Arial"/>
                <a:ea typeface="Arial"/>
                <a:cs typeface="Arial"/>
                <a:sym typeface="Arial"/>
              </a:defRPr>
            </a:lvl5pPr>
            <a:lvl6pPr marL="0" marR="0" lvl="5" indent="0" algn="ctr" rtl="0">
              <a:spcBef>
                <a:spcPts val="0"/>
              </a:spcBef>
              <a:buNone/>
              <a:defRPr sz="1100">
                <a:solidFill>
                  <a:srgbClr val="888888"/>
                </a:solidFill>
                <a:latin typeface="Arial"/>
                <a:ea typeface="Arial"/>
                <a:cs typeface="Arial"/>
                <a:sym typeface="Arial"/>
              </a:defRPr>
            </a:lvl6pPr>
            <a:lvl7pPr marL="0" marR="0" lvl="6" indent="0" algn="ctr" rtl="0">
              <a:spcBef>
                <a:spcPts val="0"/>
              </a:spcBef>
              <a:buNone/>
              <a:defRPr sz="1100">
                <a:solidFill>
                  <a:srgbClr val="888888"/>
                </a:solidFill>
                <a:latin typeface="Arial"/>
                <a:ea typeface="Arial"/>
                <a:cs typeface="Arial"/>
                <a:sym typeface="Arial"/>
              </a:defRPr>
            </a:lvl7pPr>
            <a:lvl8pPr marL="0" marR="0" lvl="7" indent="0" algn="ctr" rtl="0">
              <a:spcBef>
                <a:spcPts val="0"/>
              </a:spcBef>
              <a:buNone/>
              <a:defRPr sz="1100">
                <a:solidFill>
                  <a:srgbClr val="888888"/>
                </a:solidFill>
                <a:latin typeface="Arial"/>
                <a:ea typeface="Arial"/>
                <a:cs typeface="Arial"/>
                <a:sym typeface="Arial"/>
              </a:defRPr>
            </a:lvl8pPr>
            <a:lvl9pPr marL="0" marR="0" lvl="8" indent="0" algn="ctr" rtl="0">
              <a:spcBef>
                <a:spcPts val="0"/>
              </a:spcBef>
              <a:buNone/>
              <a:defRPr sz="11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grpSp>
        <p:nvGrpSpPr>
          <p:cNvPr id="124" name="Shape 124"/>
          <p:cNvGrpSpPr/>
          <p:nvPr/>
        </p:nvGrpSpPr>
        <p:grpSpPr>
          <a:xfrm>
            <a:off x="0" y="0"/>
            <a:ext cx="9144000" cy="928827"/>
            <a:chOff x="0" y="0"/>
            <a:chExt cx="9144000" cy="928827"/>
          </a:xfrm>
        </p:grpSpPr>
        <p:cxnSp>
          <p:nvCxnSpPr>
            <p:cNvPr id="125" name="Shape 125"/>
            <p:cNvCxnSpPr/>
            <p:nvPr/>
          </p:nvCxnSpPr>
          <p:spPr>
            <a:xfrm>
              <a:off x="6099048" y="26122"/>
              <a:ext cx="3044952" cy="0"/>
            </a:xfrm>
            <a:prstGeom prst="straightConnector1">
              <a:avLst/>
            </a:prstGeom>
            <a:noFill/>
            <a:ln w="50800" cap="flat" cmpd="sng">
              <a:solidFill>
                <a:srgbClr val="A5A5A5"/>
              </a:solidFill>
              <a:prstDash val="solid"/>
              <a:round/>
              <a:headEnd type="none" w="sm" len="sm"/>
              <a:tailEnd type="none" w="sm" len="sm"/>
            </a:ln>
          </p:spPr>
        </p:cxnSp>
        <p:cxnSp>
          <p:nvCxnSpPr>
            <p:cNvPr id="126" name="Shape 126"/>
            <p:cNvCxnSpPr/>
            <p:nvPr/>
          </p:nvCxnSpPr>
          <p:spPr>
            <a:xfrm>
              <a:off x="0" y="26679"/>
              <a:ext cx="6099048" cy="0"/>
            </a:xfrm>
            <a:prstGeom prst="straightConnector1">
              <a:avLst/>
            </a:prstGeom>
            <a:noFill/>
            <a:ln w="50800" cap="flat" cmpd="sng">
              <a:solidFill>
                <a:srgbClr val="90152A"/>
              </a:solidFill>
              <a:prstDash val="solid"/>
              <a:round/>
              <a:headEnd type="none" w="sm" len="sm"/>
              <a:tailEnd type="none" w="sm" len="sm"/>
            </a:ln>
          </p:spPr>
        </p:cxnSp>
        <p:pic>
          <p:nvPicPr>
            <p:cNvPr id="127" name="Shape 127"/>
            <p:cNvPicPr preferRelativeResize="0"/>
            <p:nvPr/>
          </p:nvPicPr>
          <p:blipFill rotWithShape="1">
            <a:blip r:embed="rId8">
              <a:alphaModFix/>
            </a:blip>
            <a:srcRect t="13018" r="68665"/>
            <a:stretch/>
          </p:blipFill>
          <p:spPr>
            <a:xfrm>
              <a:off x="8323018" y="0"/>
              <a:ext cx="588774" cy="928827"/>
            </a:xfrm>
            <a:prstGeom prst="rect">
              <a:avLst/>
            </a:prstGeom>
            <a:noFill/>
            <a:ln>
              <a:noFill/>
            </a:ln>
          </p:spPr>
        </p:pic>
      </p:grpSp>
    </p:spTree>
    <p:extLst>
      <p:ext uri="{BB962C8B-B14F-4D97-AF65-F5344CB8AC3E}">
        <p14:creationId xmlns:p14="http://schemas.microsoft.com/office/powerpoint/2010/main" val="4222592283"/>
      </p:ext>
    </p:extLst>
  </p:cSld>
  <p:clrMap bg1="lt1" tx1="dk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Straight Connector 8"/>
          <p:cNvCxnSpPr/>
          <p:nvPr/>
        </p:nvCxnSpPr>
        <p:spPr>
          <a:xfrm>
            <a:off x="6099048" y="641935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641991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4652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8"/>
          <a:stretch>
            <a:fillRect/>
          </a:stretch>
        </p:blipFill>
        <p:spPr>
          <a:xfrm>
            <a:off x="5391150" y="6584950"/>
            <a:ext cx="2933700" cy="127000"/>
          </a:xfrm>
          <a:prstGeom prst="rect">
            <a:avLst/>
          </a:prstGeom>
        </p:spPr>
      </p:pic>
      <p:sp>
        <p:nvSpPr>
          <p:cNvPr id="6" name="Slide Number Placeholder 1"/>
          <p:cNvSpPr>
            <a:spLocks noGrp="1"/>
          </p:cNvSpPr>
          <p:nvPr userDrawn="1">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5" name="Group 4"/>
          <p:cNvGrpSpPr/>
          <p:nvPr userDrawn="1"/>
        </p:nvGrpSpPr>
        <p:grpSpPr>
          <a:xfrm>
            <a:off x="0" y="0"/>
            <a:ext cx="9144000" cy="928827"/>
            <a:chOff x="0" y="0"/>
            <a:chExt cx="9144000" cy="928827"/>
          </a:xfrm>
        </p:grpSpPr>
        <p:cxnSp>
          <p:nvCxnSpPr>
            <p:cNvPr id="17" name="Straight Connector 16"/>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9"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4172975"/>
            <a:chExt cx="9144000" cy="438645"/>
          </a:xfrm>
        </p:grpSpPr>
        <p:cxnSp>
          <p:nvCxnSpPr>
            <p:cNvPr id="7" name="Straight Connector 6"/>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5"/>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3" name="Group 12"/>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6"/>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7"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1553840" y="1943387"/>
            <a:ext cx="6495088" cy="1204686"/>
          </a:xfrm>
        </p:spPr>
        <p:txBody>
          <a:bodyPr/>
          <a:lstStyle/>
          <a:p>
            <a:r>
              <a:rPr lang="en-US" dirty="0"/>
              <a:t>Instructor: Prof. Khasha Dehnad</a:t>
            </a:r>
          </a:p>
          <a:p>
            <a:r>
              <a:rPr lang="en-US" dirty="0"/>
              <a:t>Course: CS 513 Knowledge Discovery and Data Mining</a:t>
            </a:r>
          </a:p>
        </p:txBody>
      </p:sp>
      <p:sp>
        <p:nvSpPr>
          <p:cNvPr id="3" name="Text Placeholder 2"/>
          <p:cNvSpPr>
            <a:spLocks noGrp="1"/>
          </p:cNvSpPr>
          <p:nvPr>
            <p:ph type="body" sz="quarter" idx="13"/>
          </p:nvPr>
        </p:nvSpPr>
        <p:spPr>
          <a:xfrm>
            <a:off x="1553840" y="1456732"/>
            <a:ext cx="5295463" cy="1648865"/>
          </a:xfrm>
        </p:spPr>
        <p:txBody>
          <a:bodyPr/>
          <a:lstStyle/>
          <a:p>
            <a:r>
              <a:rPr lang="en-US" dirty="0"/>
              <a:t>Employee Attrition Analysis</a:t>
            </a:r>
          </a:p>
        </p:txBody>
      </p:sp>
      <p:sp>
        <p:nvSpPr>
          <p:cNvPr id="4" name="Text Placeholder 3"/>
          <p:cNvSpPr>
            <a:spLocks noGrp="1"/>
          </p:cNvSpPr>
          <p:nvPr>
            <p:ph type="body" sz="quarter" idx="14"/>
          </p:nvPr>
        </p:nvSpPr>
        <p:spPr>
          <a:xfrm>
            <a:off x="0" y="4449824"/>
            <a:ext cx="9144000" cy="1109891"/>
          </a:xfrm>
        </p:spPr>
        <p:txBody>
          <a:bodyPr/>
          <a:lstStyle/>
          <a:p>
            <a:r>
              <a:rPr lang="en-US" dirty="0"/>
              <a:t>Meghana Bhat </a:t>
            </a:r>
            <a:r>
              <a:rPr lang="en-US" dirty="0" err="1"/>
              <a:t>Manikal</a:t>
            </a:r>
            <a:r>
              <a:rPr lang="en-US" dirty="0"/>
              <a:t>			 Akhil </a:t>
            </a:r>
            <a:r>
              <a:rPr lang="en-US" dirty="0" err="1"/>
              <a:t>Manchikanti</a:t>
            </a:r>
            <a:r>
              <a:rPr lang="en-US" dirty="0"/>
              <a:t>		         Rajat Verma	           Sanam Sritam Jena</a:t>
            </a:r>
          </a:p>
          <a:p>
            <a:r>
              <a:rPr lang="en-US" dirty="0"/>
              <a:t>   Course Section: A			 Course Section: A		     Course Section: A		   Course Section: B</a:t>
            </a:r>
          </a:p>
          <a:p>
            <a:r>
              <a:rPr lang="en-US" dirty="0"/>
              <a:t>    Department: CS			  Department: CS			      Department: CS		    Department: CS</a:t>
            </a:r>
          </a:p>
          <a:p>
            <a:r>
              <a:rPr lang="en-US" dirty="0"/>
              <a:t>    Level: Graduate			  Level: Graduate			      Level: Graduate	             Level: Graduate</a:t>
            </a:r>
          </a:p>
        </p:txBody>
      </p:sp>
      <p:pic>
        <p:nvPicPr>
          <p:cNvPr id="1026" name="Picture 2" descr="Akhil Manchikanti">
            <a:extLst>
              <a:ext uri="{FF2B5EF4-FFF2-40B4-BE49-F238E27FC236}">
                <a16:creationId xmlns:a16="http://schemas.microsoft.com/office/drawing/2014/main" id="{41AF7E16-A080-48C3-8615-D6870CF0AC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479" y="3146892"/>
            <a:ext cx="1215093" cy="1215093"/>
          </a:xfrm>
          <a:prstGeom prst="rect">
            <a:avLst/>
          </a:prstGeom>
          <a:noFill/>
          <a:ln w="38100">
            <a:solidFill>
              <a:schemeClr val="tx1"/>
            </a:solidFill>
          </a:ln>
          <a:effectLst>
            <a:outerShdw blurRad="50800" dist="38100" dir="5400000" sx="102000" sy="102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Edit photo">
            <a:extLst>
              <a:ext uri="{FF2B5EF4-FFF2-40B4-BE49-F238E27FC236}">
                <a16:creationId xmlns:a16="http://schemas.microsoft.com/office/drawing/2014/main" id="{4FBC985A-86DD-4DA1-B720-EF70F89FC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3391" y="3146891"/>
            <a:ext cx="1215094" cy="1215094"/>
          </a:xfrm>
          <a:prstGeom prst="rect">
            <a:avLst/>
          </a:prstGeom>
          <a:noFill/>
          <a:ln w="38100">
            <a:solidFill>
              <a:schemeClr val="tx1"/>
            </a:solidFill>
          </a:ln>
          <a:effectLst>
            <a:outerShdw blurRad="50800" dist="38100" dir="5400000" sx="102000" sy="102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704C261-7634-4E77-985B-DC04854F6343}"/>
              </a:ext>
            </a:extLst>
          </p:cNvPr>
          <p:cNvPicPr>
            <a:picLocks/>
          </p:cNvPicPr>
          <p:nvPr/>
        </p:nvPicPr>
        <p:blipFill>
          <a:blip r:embed="rId4"/>
          <a:stretch>
            <a:fillRect/>
          </a:stretch>
        </p:blipFill>
        <p:spPr>
          <a:xfrm>
            <a:off x="455766" y="3146038"/>
            <a:ext cx="1216800" cy="1216800"/>
          </a:xfrm>
          <a:prstGeom prst="rect">
            <a:avLst/>
          </a:prstGeom>
          <a:ln w="38100">
            <a:solidFill>
              <a:schemeClr val="tx1"/>
            </a:solidFill>
          </a:ln>
          <a:effectLst>
            <a:outerShdw blurRad="50800" dist="38100" dir="5400000" sx="102000" sy="102000" algn="t" rotWithShape="0">
              <a:prstClr val="black">
                <a:alpha val="40000"/>
              </a:prstClr>
            </a:outerShdw>
          </a:effectLst>
        </p:spPr>
      </p:pic>
      <p:pic>
        <p:nvPicPr>
          <p:cNvPr id="9" name="Picture 8">
            <a:extLst>
              <a:ext uri="{FF2B5EF4-FFF2-40B4-BE49-F238E27FC236}">
                <a16:creationId xmlns:a16="http://schemas.microsoft.com/office/drawing/2014/main" id="{54DCB505-CF5A-42CB-80CE-6A5CA6A397CF}"/>
              </a:ext>
            </a:extLst>
          </p:cNvPr>
          <p:cNvPicPr>
            <a:picLocks/>
          </p:cNvPicPr>
          <p:nvPr/>
        </p:nvPicPr>
        <p:blipFill rotWithShape="1">
          <a:blip r:embed="rId5"/>
          <a:srcRect l="46452" t="42325" r="30183" b="31497"/>
          <a:stretch/>
        </p:blipFill>
        <p:spPr>
          <a:xfrm>
            <a:off x="5516174" y="3146038"/>
            <a:ext cx="1216800" cy="1216800"/>
          </a:xfrm>
          <a:prstGeom prst="rect">
            <a:avLst/>
          </a:prstGeom>
          <a:ln w="38100">
            <a:solidFill>
              <a:schemeClr val="tx1"/>
            </a:solidFill>
          </a:ln>
          <a:effectLst>
            <a:outerShdw blurRad="50800" dist="38100" dir="5400000" sx="102000" sy="102000" algn="t" rotWithShape="0">
              <a:prstClr val="black">
                <a:alpha val="40000"/>
              </a:prstClr>
            </a:outerShdw>
          </a:effectLst>
        </p:spPr>
      </p:pic>
    </p:spTree>
    <p:extLst>
      <p:ext uri="{BB962C8B-B14F-4D97-AF65-F5344CB8AC3E}">
        <p14:creationId xmlns:p14="http://schemas.microsoft.com/office/powerpoint/2010/main" val="912756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4C40399-136B-4D76-A969-CC592CC81C50}"/>
              </a:ext>
            </a:extLst>
          </p:cNvPr>
          <p:cNvPicPr>
            <a:picLocks noChangeAspect="1"/>
          </p:cNvPicPr>
          <p:nvPr/>
        </p:nvPicPr>
        <p:blipFill>
          <a:blip r:embed="rId2"/>
          <a:stretch>
            <a:fillRect/>
          </a:stretch>
        </p:blipFill>
        <p:spPr>
          <a:xfrm>
            <a:off x="4328718" y="1359017"/>
            <a:ext cx="4588267" cy="4005220"/>
          </a:xfrm>
          <a:prstGeom prst="rect">
            <a:avLst/>
          </a:prstGeom>
        </p:spPr>
      </p:pic>
      <p:sp>
        <p:nvSpPr>
          <p:cNvPr id="2" name="Slide Number Placeholder 1">
            <a:extLst>
              <a:ext uri="{FF2B5EF4-FFF2-40B4-BE49-F238E27FC236}">
                <a16:creationId xmlns:a16="http://schemas.microsoft.com/office/drawing/2014/main" id="{494B024B-1B57-4034-8110-80C7B9733CF7}"/>
              </a:ext>
            </a:extLst>
          </p:cNvPr>
          <p:cNvSpPr>
            <a:spLocks noGrp="1"/>
          </p:cNvSpPr>
          <p:nvPr>
            <p:ph type="sldNum" sz="quarter" idx="15"/>
          </p:nvPr>
        </p:nvSpPr>
        <p:spPr/>
        <p:txBody>
          <a:bodyPr/>
          <a:lstStyle/>
          <a:p>
            <a:fld id="{12342C3A-DD85-7843-B416-BD52AB030D59}" type="slidenum">
              <a:rPr lang="en-US" smtClean="0"/>
              <a:pPr/>
              <a:t>10</a:t>
            </a:fld>
            <a:endParaRPr lang="en-US" dirty="0"/>
          </a:p>
        </p:txBody>
      </p:sp>
      <p:pic>
        <p:nvPicPr>
          <p:cNvPr id="7" name="Picture 6">
            <a:extLst>
              <a:ext uri="{FF2B5EF4-FFF2-40B4-BE49-F238E27FC236}">
                <a16:creationId xmlns:a16="http://schemas.microsoft.com/office/drawing/2014/main" id="{DEEDEA9C-AF9B-4BF1-95CE-718A756C84D6}"/>
              </a:ext>
            </a:extLst>
          </p:cNvPr>
          <p:cNvPicPr>
            <a:picLocks noChangeAspect="1"/>
          </p:cNvPicPr>
          <p:nvPr/>
        </p:nvPicPr>
        <p:blipFill>
          <a:blip r:embed="rId3"/>
          <a:stretch>
            <a:fillRect/>
          </a:stretch>
        </p:blipFill>
        <p:spPr>
          <a:xfrm>
            <a:off x="227014" y="1719068"/>
            <a:ext cx="4400378" cy="3038899"/>
          </a:xfrm>
          <a:prstGeom prst="rect">
            <a:avLst/>
          </a:prstGeom>
        </p:spPr>
      </p:pic>
      <p:sp>
        <p:nvSpPr>
          <p:cNvPr id="4" name="Title 3">
            <a:extLst>
              <a:ext uri="{FF2B5EF4-FFF2-40B4-BE49-F238E27FC236}">
                <a16:creationId xmlns:a16="http://schemas.microsoft.com/office/drawing/2014/main" id="{CFDFB5CC-0DD4-4BAE-A22C-DF8DF9CA28E4}"/>
              </a:ext>
            </a:extLst>
          </p:cNvPr>
          <p:cNvSpPr>
            <a:spLocks noGrp="1"/>
          </p:cNvSpPr>
          <p:nvPr>
            <p:ph type="title"/>
          </p:nvPr>
        </p:nvSpPr>
        <p:spPr/>
        <p:txBody>
          <a:bodyPr/>
          <a:lstStyle/>
          <a:p>
            <a:r>
              <a:rPr lang="en-IN" dirty="0"/>
              <a:t>Naïve Bayes</a:t>
            </a:r>
            <a:br>
              <a:rPr lang="en-IN" dirty="0"/>
            </a:br>
            <a:endParaRPr lang="en-IN" dirty="0"/>
          </a:p>
        </p:txBody>
      </p:sp>
    </p:spTree>
    <p:extLst>
      <p:ext uri="{BB962C8B-B14F-4D97-AF65-F5344CB8AC3E}">
        <p14:creationId xmlns:p14="http://schemas.microsoft.com/office/powerpoint/2010/main" val="216462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6AA589-E8E1-4B4F-9772-9C9EE3E66B31}"/>
              </a:ext>
            </a:extLst>
          </p:cNvPr>
          <p:cNvSpPr>
            <a:spLocks noGrp="1"/>
          </p:cNvSpPr>
          <p:nvPr>
            <p:ph type="sldNum" sz="quarter" idx="15"/>
          </p:nvPr>
        </p:nvSpPr>
        <p:spPr/>
        <p:txBody>
          <a:bodyPr/>
          <a:lstStyle/>
          <a:p>
            <a:fld id="{12342C3A-DD85-7843-B416-BD52AB030D59}" type="slidenum">
              <a:rPr lang="en-US" smtClean="0"/>
              <a:pPr/>
              <a:t>11</a:t>
            </a:fld>
            <a:endParaRPr lang="en-US" dirty="0"/>
          </a:p>
        </p:txBody>
      </p:sp>
      <p:sp>
        <p:nvSpPr>
          <p:cNvPr id="4" name="Title 3">
            <a:extLst>
              <a:ext uri="{FF2B5EF4-FFF2-40B4-BE49-F238E27FC236}">
                <a16:creationId xmlns:a16="http://schemas.microsoft.com/office/drawing/2014/main" id="{4BA72E3C-3F50-4508-9F2A-C0A46D0BB66D}"/>
              </a:ext>
            </a:extLst>
          </p:cNvPr>
          <p:cNvSpPr>
            <a:spLocks noGrp="1"/>
          </p:cNvSpPr>
          <p:nvPr>
            <p:ph type="title"/>
          </p:nvPr>
        </p:nvSpPr>
        <p:spPr/>
        <p:txBody>
          <a:bodyPr/>
          <a:lstStyle/>
          <a:p>
            <a:r>
              <a:rPr lang="en-IN" dirty="0"/>
              <a:t>Random Forest</a:t>
            </a:r>
            <a:br>
              <a:rPr lang="en-IN" dirty="0"/>
            </a:br>
            <a:endParaRPr lang="en-IN" dirty="0"/>
          </a:p>
        </p:txBody>
      </p:sp>
      <p:pic>
        <p:nvPicPr>
          <p:cNvPr id="7" name="Picture 6">
            <a:extLst>
              <a:ext uri="{FF2B5EF4-FFF2-40B4-BE49-F238E27FC236}">
                <a16:creationId xmlns:a16="http://schemas.microsoft.com/office/drawing/2014/main" id="{63CBA1BB-EA41-4DC8-8173-995321FA2AC9}"/>
              </a:ext>
            </a:extLst>
          </p:cNvPr>
          <p:cNvPicPr>
            <a:picLocks noChangeAspect="1"/>
          </p:cNvPicPr>
          <p:nvPr/>
        </p:nvPicPr>
        <p:blipFill>
          <a:blip r:embed="rId2"/>
          <a:stretch>
            <a:fillRect/>
          </a:stretch>
        </p:blipFill>
        <p:spPr>
          <a:xfrm>
            <a:off x="1694603" y="954216"/>
            <a:ext cx="5754793" cy="5145176"/>
          </a:xfrm>
          <a:prstGeom prst="rect">
            <a:avLst/>
          </a:prstGeom>
        </p:spPr>
      </p:pic>
    </p:spTree>
    <p:extLst>
      <p:ext uri="{BB962C8B-B14F-4D97-AF65-F5344CB8AC3E}">
        <p14:creationId xmlns:p14="http://schemas.microsoft.com/office/powerpoint/2010/main" val="2767085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014BAA-2CBA-41BE-88EA-AEB93282C713}"/>
              </a:ext>
            </a:extLst>
          </p:cNvPr>
          <p:cNvSpPr>
            <a:spLocks noGrp="1"/>
          </p:cNvSpPr>
          <p:nvPr>
            <p:ph type="sldNum" sz="quarter" idx="15"/>
          </p:nvPr>
        </p:nvSpPr>
        <p:spPr/>
        <p:txBody>
          <a:bodyPr/>
          <a:lstStyle/>
          <a:p>
            <a:fld id="{12342C3A-DD85-7843-B416-BD52AB030D59}" type="slidenum">
              <a:rPr lang="en-US" smtClean="0"/>
              <a:pPr/>
              <a:t>12</a:t>
            </a:fld>
            <a:endParaRPr lang="en-US" dirty="0"/>
          </a:p>
        </p:txBody>
      </p:sp>
      <p:sp>
        <p:nvSpPr>
          <p:cNvPr id="4" name="Title 3">
            <a:extLst>
              <a:ext uri="{FF2B5EF4-FFF2-40B4-BE49-F238E27FC236}">
                <a16:creationId xmlns:a16="http://schemas.microsoft.com/office/drawing/2014/main" id="{75B96776-D187-4B70-848D-74EB189B4D29}"/>
              </a:ext>
            </a:extLst>
          </p:cNvPr>
          <p:cNvSpPr>
            <a:spLocks noGrp="1"/>
          </p:cNvSpPr>
          <p:nvPr>
            <p:ph type="title"/>
          </p:nvPr>
        </p:nvSpPr>
        <p:spPr/>
        <p:txBody>
          <a:bodyPr/>
          <a:lstStyle/>
          <a:p>
            <a:r>
              <a:rPr lang="en-IN" dirty="0"/>
              <a:t>CART</a:t>
            </a:r>
            <a:br>
              <a:rPr lang="en-IN" dirty="0"/>
            </a:br>
            <a:endParaRPr lang="en-IN" dirty="0"/>
          </a:p>
        </p:txBody>
      </p:sp>
      <p:pic>
        <p:nvPicPr>
          <p:cNvPr id="7" name="Picture 6">
            <a:extLst>
              <a:ext uri="{FF2B5EF4-FFF2-40B4-BE49-F238E27FC236}">
                <a16:creationId xmlns:a16="http://schemas.microsoft.com/office/drawing/2014/main" id="{1EEF2895-343C-40A9-A303-5173B1C3FE28}"/>
              </a:ext>
            </a:extLst>
          </p:cNvPr>
          <p:cNvPicPr>
            <a:picLocks noChangeAspect="1"/>
          </p:cNvPicPr>
          <p:nvPr/>
        </p:nvPicPr>
        <p:blipFill rotWithShape="1">
          <a:blip r:embed="rId2"/>
          <a:srcRect l="13373" r="11028"/>
          <a:stretch/>
        </p:blipFill>
        <p:spPr>
          <a:xfrm>
            <a:off x="0" y="954216"/>
            <a:ext cx="9144000" cy="5287193"/>
          </a:xfrm>
          <a:prstGeom prst="rect">
            <a:avLst/>
          </a:prstGeom>
        </p:spPr>
      </p:pic>
      <p:pic>
        <p:nvPicPr>
          <p:cNvPr id="3" name="Picture 2">
            <a:extLst>
              <a:ext uri="{FF2B5EF4-FFF2-40B4-BE49-F238E27FC236}">
                <a16:creationId xmlns:a16="http://schemas.microsoft.com/office/drawing/2014/main" id="{AF1561A2-D1F1-497A-9ED8-5D5B550082A2}"/>
              </a:ext>
            </a:extLst>
          </p:cNvPr>
          <p:cNvPicPr>
            <a:picLocks noChangeAspect="1"/>
          </p:cNvPicPr>
          <p:nvPr/>
        </p:nvPicPr>
        <p:blipFill>
          <a:blip r:embed="rId3"/>
          <a:stretch>
            <a:fillRect/>
          </a:stretch>
        </p:blipFill>
        <p:spPr>
          <a:xfrm>
            <a:off x="227013" y="994710"/>
            <a:ext cx="3391373" cy="990738"/>
          </a:xfrm>
          <a:prstGeom prst="rect">
            <a:avLst/>
          </a:prstGeom>
        </p:spPr>
      </p:pic>
    </p:spTree>
    <p:extLst>
      <p:ext uri="{BB962C8B-B14F-4D97-AF65-F5344CB8AC3E}">
        <p14:creationId xmlns:p14="http://schemas.microsoft.com/office/powerpoint/2010/main" val="2260003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07FEAF8-6042-4064-8634-C644140E4EFD}"/>
              </a:ext>
            </a:extLst>
          </p:cNvPr>
          <p:cNvPicPr>
            <a:picLocks noChangeAspect="1"/>
          </p:cNvPicPr>
          <p:nvPr/>
        </p:nvPicPr>
        <p:blipFill rotWithShape="1">
          <a:blip r:embed="rId2"/>
          <a:srcRect l="7177" t="348" r="7744" b="-348"/>
          <a:stretch/>
        </p:blipFill>
        <p:spPr>
          <a:xfrm>
            <a:off x="-243281" y="1283516"/>
            <a:ext cx="9387281" cy="4825689"/>
          </a:xfrm>
          <a:prstGeom prst="rect">
            <a:avLst/>
          </a:prstGeom>
        </p:spPr>
      </p:pic>
      <p:sp>
        <p:nvSpPr>
          <p:cNvPr id="2" name="Slide Number Placeholder 1">
            <a:extLst>
              <a:ext uri="{FF2B5EF4-FFF2-40B4-BE49-F238E27FC236}">
                <a16:creationId xmlns:a16="http://schemas.microsoft.com/office/drawing/2014/main" id="{CD156CD8-55B9-4F6B-B4CA-66C0F180958E}"/>
              </a:ext>
            </a:extLst>
          </p:cNvPr>
          <p:cNvSpPr>
            <a:spLocks noGrp="1"/>
          </p:cNvSpPr>
          <p:nvPr>
            <p:ph type="sldNum" sz="quarter" idx="15"/>
          </p:nvPr>
        </p:nvSpPr>
        <p:spPr/>
        <p:txBody>
          <a:bodyPr/>
          <a:lstStyle/>
          <a:p>
            <a:fld id="{12342C3A-DD85-7843-B416-BD52AB030D59}" type="slidenum">
              <a:rPr lang="en-US" smtClean="0"/>
              <a:pPr/>
              <a:t>13</a:t>
            </a:fld>
            <a:endParaRPr lang="en-US" dirty="0"/>
          </a:p>
        </p:txBody>
      </p:sp>
      <p:sp>
        <p:nvSpPr>
          <p:cNvPr id="4" name="Title 3">
            <a:extLst>
              <a:ext uri="{FF2B5EF4-FFF2-40B4-BE49-F238E27FC236}">
                <a16:creationId xmlns:a16="http://schemas.microsoft.com/office/drawing/2014/main" id="{15F38BDB-0F95-40C2-9F48-737138638C32}"/>
              </a:ext>
            </a:extLst>
          </p:cNvPr>
          <p:cNvSpPr>
            <a:spLocks noGrp="1"/>
          </p:cNvSpPr>
          <p:nvPr>
            <p:ph type="title"/>
          </p:nvPr>
        </p:nvSpPr>
        <p:spPr/>
        <p:txBody>
          <a:bodyPr/>
          <a:lstStyle/>
          <a:p>
            <a:r>
              <a:rPr lang="en-IN" sz="3200" dirty="0"/>
              <a:t>Decision Tree</a:t>
            </a:r>
            <a:br>
              <a:rPr lang="en-IN" sz="3200" dirty="0"/>
            </a:br>
            <a:endParaRPr lang="en-IN" dirty="0"/>
          </a:p>
        </p:txBody>
      </p:sp>
      <p:pic>
        <p:nvPicPr>
          <p:cNvPr id="7" name="Picture 6">
            <a:extLst>
              <a:ext uri="{FF2B5EF4-FFF2-40B4-BE49-F238E27FC236}">
                <a16:creationId xmlns:a16="http://schemas.microsoft.com/office/drawing/2014/main" id="{FF79EDCD-0177-4EFD-88D7-434255FCECC4}"/>
              </a:ext>
            </a:extLst>
          </p:cNvPr>
          <p:cNvPicPr>
            <a:picLocks noChangeAspect="1"/>
          </p:cNvPicPr>
          <p:nvPr/>
        </p:nvPicPr>
        <p:blipFill>
          <a:blip r:embed="rId3"/>
          <a:stretch>
            <a:fillRect/>
          </a:stretch>
        </p:blipFill>
        <p:spPr>
          <a:xfrm>
            <a:off x="5934482" y="2935700"/>
            <a:ext cx="3182517" cy="1913137"/>
          </a:xfrm>
          <a:prstGeom prst="rect">
            <a:avLst/>
          </a:prstGeom>
        </p:spPr>
      </p:pic>
    </p:spTree>
    <p:extLst>
      <p:ext uri="{BB962C8B-B14F-4D97-AF65-F5344CB8AC3E}">
        <p14:creationId xmlns:p14="http://schemas.microsoft.com/office/powerpoint/2010/main" val="3203466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61FE08-58B7-4EEB-BA65-17185D96B15B}"/>
              </a:ext>
            </a:extLst>
          </p:cNvPr>
          <p:cNvSpPr>
            <a:spLocks noGrp="1"/>
          </p:cNvSpPr>
          <p:nvPr>
            <p:ph type="sldNum" sz="quarter" idx="15"/>
          </p:nvPr>
        </p:nvSpPr>
        <p:spPr/>
        <p:txBody>
          <a:bodyPr/>
          <a:lstStyle/>
          <a:p>
            <a:fld id="{12342C3A-DD85-7843-B416-BD52AB030D59}" type="slidenum">
              <a:rPr lang="en-US" smtClean="0"/>
              <a:pPr/>
              <a:t>14</a:t>
            </a:fld>
            <a:endParaRPr lang="en-US" dirty="0"/>
          </a:p>
        </p:txBody>
      </p:sp>
      <p:sp>
        <p:nvSpPr>
          <p:cNvPr id="4" name="Title 3">
            <a:extLst>
              <a:ext uri="{FF2B5EF4-FFF2-40B4-BE49-F238E27FC236}">
                <a16:creationId xmlns:a16="http://schemas.microsoft.com/office/drawing/2014/main" id="{7D746E7F-8413-46AC-8AD3-41D5A1723E8B}"/>
              </a:ext>
            </a:extLst>
          </p:cNvPr>
          <p:cNvSpPr>
            <a:spLocks noGrp="1"/>
          </p:cNvSpPr>
          <p:nvPr>
            <p:ph type="title"/>
          </p:nvPr>
        </p:nvSpPr>
        <p:spPr/>
        <p:txBody>
          <a:bodyPr/>
          <a:lstStyle/>
          <a:p>
            <a:r>
              <a:rPr lang="en-IN" dirty="0"/>
              <a:t>K-Means</a:t>
            </a:r>
            <a:br>
              <a:rPr lang="en-IN" dirty="0"/>
            </a:br>
            <a:endParaRPr lang="en-IN" dirty="0"/>
          </a:p>
        </p:txBody>
      </p:sp>
      <p:pic>
        <p:nvPicPr>
          <p:cNvPr id="7" name="Picture 6">
            <a:extLst>
              <a:ext uri="{FF2B5EF4-FFF2-40B4-BE49-F238E27FC236}">
                <a16:creationId xmlns:a16="http://schemas.microsoft.com/office/drawing/2014/main" id="{D550938A-6A09-4FEA-A7A7-FBACAD37EA43}"/>
              </a:ext>
            </a:extLst>
          </p:cNvPr>
          <p:cNvPicPr>
            <a:picLocks noChangeAspect="1"/>
          </p:cNvPicPr>
          <p:nvPr/>
        </p:nvPicPr>
        <p:blipFill>
          <a:blip r:embed="rId2"/>
          <a:stretch>
            <a:fillRect/>
          </a:stretch>
        </p:blipFill>
        <p:spPr>
          <a:xfrm>
            <a:off x="383484" y="1445822"/>
            <a:ext cx="7426666" cy="3215203"/>
          </a:xfrm>
          <a:prstGeom prst="rect">
            <a:avLst/>
          </a:prstGeom>
        </p:spPr>
      </p:pic>
    </p:spTree>
    <p:extLst>
      <p:ext uri="{BB962C8B-B14F-4D97-AF65-F5344CB8AC3E}">
        <p14:creationId xmlns:p14="http://schemas.microsoft.com/office/powerpoint/2010/main" val="3366893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554D67-D86C-48CD-A724-79089509DD92}"/>
              </a:ext>
            </a:extLst>
          </p:cNvPr>
          <p:cNvSpPr>
            <a:spLocks noGrp="1"/>
          </p:cNvSpPr>
          <p:nvPr>
            <p:ph type="sldNum" sz="quarter" idx="15"/>
          </p:nvPr>
        </p:nvSpPr>
        <p:spPr/>
        <p:txBody>
          <a:bodyPr/>
          <a:lstStyle/>
          <a:p>
            <a:fld id="{12342C3A-DD85-7843-B416-BD52AB030D59}" type="slidenum">
              <a:rPr lang="en-US" smtClean="0"/>
              <a:pPr/>
              <a:t>15</a:t>
            </a:fld>
            <a:endParaRPr lang="en-US" dirty="0"/>
          </a:p>
        </p:txBody>
      </p:sp>
      <p:sp>
        <p:nvSpPr>
          <p:cNvPr id="4" name="Title 3">
            <a:extLst>
              <a:ext uri="{FF2B5EF4-FFF2-40B4-BE49-F238E27FC236}">
                <a16:creationId xmlns:a16="http://schemas.microsoft.com/office/drawing/2014/main" id="{49365921-4116-454F-A47B-1C2E440C8B89}"/>
              </a:ext>
            </a:extLst>
          </p:cNvPr>
          <p:cNvSpPr>
            <a:spLocks noGrp="1"/>
          </p:cNvSpPr>
          <p:nvPr>
            <p:ph type="title"/>
          </p:nvPr>
        </p:nvSpPr>
        <p:spPr/>
        <p:txBody>
          <a:bodyPr/>
          <a:lstStyle/>
          <a:p>
            <a:r>
              <a:rPr lang="en-IN" dirty="0"/>
              <a:t>Support Vector Machine (SVM)</a:t>
            </a:r>
            <a:br>
              <a:rPr lang="en-IN" dirty="0"/>
            </a:br>
            <a:endParaRPr lang="en-IN" dirty="0"/>
          </a:p>
        </p:txBody>
      </p:sp>
      <p:pic>
        <p:nvPicPr>
          <p:cNvPr id="7" name="Picture 6">
            <a:extLst>
              <a:ext uri="{FF2B5EF4-FFF2-40B4-BE49-F238E27FC236}">
                <a16:creationId xmlns:a16="http://schemas.microsoft.com/office/drawing/2014/main" id="{6F0ECC21-A124-4D9D-8BB0-2987CA1C2D9A}"/>
              </a:ext>
            </a:extLst>
          </p:cNvPr>
          <p:cNvPicPr>
            <a:picLocks noChangeAspect="1"/>
          </p:cNvPicPr>
          <p:nvPr/>
        </p:nvPicPr>
        <p:blipFill>
          <a:blip r:embed="rId2"/>
          <a:stretch>
            <a:fillRect/>
          </a:stretch>
        </p:blipFill>
        <p:spPr>
          <a:xfrm>
            <a:off x="227013" y="1291504"/>
            <a:ext cx="5634177" cy="3734088"/>
          </a:xfrm>
          <a:prstGeom prst="rect">
            <a:avLst/>
          </a:prstGeom>
        </p:spPr>
      </p:pic>
    </p:spTree>
    <p:extLst>
      <p:ext uri="{BB962C8B-B14F-4D97-AF65-F5344CB8AC3E}">
        <p14:creationId xmlns:p14="http://schemas.microsoft.com/office/powerpoint/2010/main" val="734351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869604-D9FD-4322-B062-24355006C1A1}"/>
              </a:ext>
            </a:extLst>
          </p:cNvPr>
          <p:cNvSpPr>
            <a:spLocks noGrp="1"/>
          </p:cNvSpPr>
          <p:nvPr>
            <p:ph type="sldNum" sz="quarter" idx="15"/>
          </p:nvPr>
        </p:nvSpPr>
        <p:spPr/>
        <p:txBody>
          <a:bodyPr/>
          <a:lstStyle/>
          <a:p>
            <a:fld id="{12342C3A-DD85-7843-B416-BD52AB030D59}" type="slidenum">
              <a:rPr lang="en-US" smtClean="0"/>
              <a:pPr/>
              <a:t>16</a:t>
            </a:fld>
            <a:endParaRPr lang="en-US" dirty="0"/>
          </a:p>
        </p:txBody>
      </p:sp>
      <p:sp>
        <p:nvSpPr>
          <p:cNvPr id="4" name="Title 3">
            <a:extLst>
              <a:ext uri="{FF2B5EF4-FFF2-40B4-BE49-F238E27FC236}">
                <a16:creationId xmlns:a16="http://schemas.microsoft.com/office/drawing/2014/main" id="{5F3C4D61-82BD-4597-A711-AB0B38147F28}"/>
              </a:ext>
            </a:extLst>
          </p:cNvPr>
          <p:cNvSpPr>
            <a:spLocks noGrp="1"/>
          </p:cNvSpPr>
          <p:nvPr>
            <p:ph type="title"/>
          </p:nvPr>
        </p:nvSpPr>
        <p:spPr/>
        <p:txBody>
          <a:bodyPr/>
          <a:lstStyle/>
          <a:p>
            <a:r>
              <a:rPr lang="en-IN" dirty="0"/>
              <a:t>H-</a:t>
            </a:r>
            <a:r>
              <a:rPr lang="en-IN" dirty="0" err="1"/>
              <a:t>Clust</a:t>
            </a:r>
            <a:br>
              <a:rPr lang="en-IN" dirty="0"/>
            </a:br>
            <a:endParaRPr lang="en-IN" dirty="0"/>
          </a:p>
        </p:txBody>
      </p:sp>
      <p:sp>
        <p:nvSpPr>
          <p:cNvPr id="7" name="AutoShape 2">
            <a:extLst>
              <a:ext uri="{FF2B5EF4-FFF2-40B4-BE49-F238E27FC236}">
                <a16:creationId xmlns:a16="http://schemas.microsoft.com/office/drawing/2014/main" id="{6C9FA645-E6F9-4DD2-96F5-8967BDB76FD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C111DE6B-B43F-4056-804C-32E2059AB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7269"/>
            <a:ext cx="9144000" cy="4843462"/>
          </a:xfrm>
          <a:prstGeom prst="rect">
            <a:avLst/>
          </a:prstGeom>
        </p:spPr>
      </p:pic>
    </p:spTree>
    <p:extLst>
      <p:ext uri="{BB962C8B-B14F-4D97-AF65-F5344CB8AC3E}">
        <p14:creationId xmlns:p14="http://schemas.microsoft.com/office/powerpoint/2010/main" val="2072712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E1AD86-670E-4D0C-B7DD-8D97A1D2CAB4}"/>
              </a:ext>
            </a:extLst>
          </p:cNvPr>
          <p:cNvSpPr>
            <a:spLocks noGrp="1"/>
          </p:cNvSpPr>
          <p:nvPr>
            <p:ph type="sldNum" sz="quarter" idx="15"/>
          </p:nvPr>
        </p:nvSpPr>
        <p:spPr/>
        <p:txBody>
          <a:bodyPr/>
          <a:lstStyle/>
          <a:p>
            <a:fld id="{12342C3A-DD85-7843-B416-BD52AB030D59}" type="slidenum">
              <a:rPr lang="en-US" smtClean="0"/>
              <a:pPr/>
              <a:t>17</a:t>
            </a:fld>
            <a:endParaRPr lang="en-US" dirty="0"/>
          </a:p>
        </p:txBody>
      </p:sp>
      <p:sp>
        <p:nvSpPr>
          <p:cNvPr id="4" name="Title 3">
            <a:extLst>
              <a:ext uri="{FF2B5EF4-FFF2-40B4-BE49-F238E27FC236}">
                <a16:creationId xmlns:a16="http://schemas.microsoft.com/office/drawing/2014/main" id="{1F9F2BBE-E59D-44AF-829E-9DCBCD829481}"/>
              </a:ext>
            </a:extLst>
          </p:cNvPr>
          <p:cNvSpPr>
            <a:spLocks noGrp="1"/>
          </p:cNvSpPr>
          <p:nvPr>
            <p:ph type="title"/>
          </p:nvPr>
        </p:nvSpPr>
        <p:spPr/>
        <p:txBody>
          <a:bodyPr/>
          <a:lstStyle/>
          <a:p>
            <a:r>
              <a:rPr lang="en-IN" dirty="0"/>
              <a:t>K-nearest </a:t>
            </a:r>
            <a:r>
              <a:rPr lang="en-IN" dirty="0" err="1"/>
              <a:t>neighbor</a:t>
            </a:r>
            <a:r>
              <a:rPr lang="en-IN" dirty="0"/>
              <a:t> (KNN)</a:t>
            </a:r>
          </a:p>
        </p:txBody>
      </p:sp>
      <p:pic>
        <p:nvPicPr>
          <p:cNvPr id="8" name="Picture 7" descr="A screenshot of a social media post&#10;&#10;Description automatically generated">
            <a:extLst>
              <a:ext uri="{FF2B5EF4-FFF2-40B4-BE49-F238E27FC236}">
                <a16:creationId xmlns:a16="http://schemas.microsoft.com/office/drawing/2014/main" id="{10B9E9BF-2631-4FFA-A754-935D1C5B37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13" y="1644243"/>
            <a:ext cx="7576612" cy="2974290"/>
          </a:xfrm>
          <a:prstGeom prst="rect">
            <a:avLst/>
          </a:prstGeom>
        </p:spPr>
      </p:pic>
    </p:spTree>
    <p:extLst>
      <p:ext uri="{BB962C8B-B14F-4D97-AF65-F5344CB8AC3E}">
        <p14:creationId xmlns:p14="http://schemas.microsoft.com/office/powerpoint/2010/main" val="3342664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33920A-6891-4DC7-BDF0-36D9EA94B180}"/>
              </a:ext>
            </a:extLst>
          </p:cNvPr>
          <p:cNvSpPr>
            <a:spLocks noGrp="1"/>
          </p:cNvSpPr>
          <p:nvPr>
            <p:ph type="sldNum" sz="quarter" idx="15"/>
          </p:nvPr>
        </p:nvSpPr>
        <p:spPr/>
        <p:txBody>
          <a:bodyPr/>
          <a:lstStyle/>
          <a:p>
            <a:fld id="{12342C3A-DD85-7843-B416-BD52AB030D59}" type="slidenum">
              <a:rPr lang="en-US" smtClean="0"/>
              <a:pPr/>
              <a:t>18</a:t>
            </a:fld>
            <a:endParaRPr lang="en-US" dirty="0"/>
          </a:p>
        </p:txBody>
      </p:sp>
      <p:sp>
        <p:nvSpPr>
          <p:cNvPr id="4" name="Title 3">
            <a:extLst>
              <a:ext uri="{FF2B5EF4-FFF2-40B4-BE49-F238E27FC236}">
                <a16:creationId xmlns:a16="http://schemas.microsoft.com/office/drawing/2014/main" id="{FE7E3230-D3AF-4F74-BAFA-53CD01284BC0}"/>
              </a:ext>
            </a:extLst>
          </p:cNvPr>
          <p:cNvSpPr>
            <a:spLocks noGrp="1"/>
          </p:cNvSpPr>
          <p:nvPr>
            <p:ph type="title"/>
          </p:nvPr>
        </p:nvSpPr>
        <p:spPr/>
        <p:txBody>
          <a:bodyPr/>
          <a:lstStyle/>
          <a:p>
            <a:r>
              <a:rPr lang="en-IN" dirty="0"/>
              <a:t>Conclusions</a:t>
            </a:r>
          </a:p>
        </p:txBody>
      </p:sp>
      <p:sp>
        <p:nvSpPr>
          <p:cNvPr id="5" name="Text Placeholder 4">
            <a:extLst>
              <a:ext uri="{FF2B5EF4-FFF2-40B4-BE49-F238E27FC236}">
                <a16:creationId xmlns:a16="http://schemas.microsoft.com/office/drawing/2014/main" id="{ED1375DD-39F0-4D81-BFEB-CCD9B8E4CCEA}"/>
              </a:ext>
            </a:extLst>
          </p:cNvPr>
          <p:cNvSpPr>
            <a:spLocks noGrp="1"/>
          </p:cNvSpPr>
          <p:nvPr>
            <p:ph type="body" sz="quarter" idx="13"/>
          </p:nvPr>
        </p:nvSpPr>
        <p:spPr>
          <a:xfrm>
            <a:off x="227013" y="1006103"/>
            <a:ext cx="7303340" cy="408060"/>
          </a:xfrm>
        </p:spPr>
        <p:txBody>
          <a:bodyPr/>
          <a:lstStyle/>
          <a:p>
            <a:r>
              <a:rPr lang="en-IN" dirty="0"/>
              <a:t>By using the above methodology, we have the following observations:-</a:t>
            </a:r>
          </a:p>
        </p:txBody>
      </p:sp>
      <p:graphicFrame>
        <p:nvGraphicFramePr>
          <p:cNvPr id="6" name="Table 5">
            <a:extLst>
              <a:ext uri="{FF2B5EF4-FFF2-40B4-BE49-F238E27FC236}">
                <a16:creationId xmlns:a16="http://schemas.microsoft.com/office/drawing/2014/main" id="{54D41BB4-E9BA-4233-AAB3-B0574CC95DCE}"/>
              </a:ext>
            </a:extLst>
          </p:cNvPr>
          <p:cNvGraphicFramePr>
            <a:graphicFrameLocks noGrp="1"/>
          </p:cNvGraphicFramePr>
          <p:nvPr>
            <p:extLst>
              <p:ext uri="{D42A27DB-BD31-4B8C-83A1-F6EECF244321}">
                <p14:modId xmlns:p14="http://schemas.microsoft.com/office/powerpoint/2010/main" val="2959857690"/>
              </p:ext>
            </p:extLst>
          </p:nvPr>
        </p:nvGraphicFramePr>
        <p:xfrm>
          <a:off x="328566" y="1571404"/>
          <a:ext cx="8694407" cy="4715659"/>
        </p:xfrm>
        <a:graphic>
          <a:graphicData uri="http://schemas.openxmlformats.org/drawingml/2006/table">
            <a:tbl>
              <a:tblPr/>
              <a:tblGrid>
                <a:gridCol w="2883100">
                  <a:extLst>
                    <a:ext uri="{9D8B030D-6E8A-4147-A177-3AD203B41FA5}">
                      <a16:colId xmlns:a16="http://schemas.microsoft.com/office/drawing/2014/main" val="1641104495"/>
                    </a:ext>
                  </a:extLst>
                </a:gridCol>
                <a:gridCol w="5811307">
                  <a:extLst>
                    <a:ext uri="{9D8B030D-6E8A-4147-A177-3AD203B41FA5}">
                      <a16:colId xmlns:a16="http://schemas.microsoft.com/office/drawing/2014/main" val="3220244581"/>
                    </a:ext>
                  </a:extLst>
                </a:gridCol>
              </a:tblGrid>
              <a:tr h="433565">
                <a:tc>
                  <a:txBody>
                    <a:bodyPr/>
                    <a:lstStyle/>
                    <a:p>
                      <a:pPr indent="228600" algn="l" rtl="0" fontAlgn="t">
                        <a:spcBef>
                          <a:spcPts val="1200"/>
                        </a:spcBef>
                        <a:spcAft>
                          <a:spcPts val="0"/>
                        </a:spcAft>
                      </a:pPr>
                      <a:r>
                        <a:rPr lang="en-IN" sz="1400" b="0" i="0" u="none" strike="noStrike" dirty="0">
                          <a:solidFill>
                            <a:srgbClr val="000000"/>
                          </a:solidFill>
                          <a:effectLst/>
                          <a:latin typeface="Arial" panose="020B0604020202020204" pitchFamily="34" charset="0"/>
                          <a:cs typeface="Arial" panose="020B0604020202020204" pitchFamily="34" charset="0"/>
                        </a:rPr>
                        <a:t>Correlations</a:t>
                      </a:r>
                      <a:endParaRPr lang="en-IN" sz="1400" dirty="0">
                        <a:effectLst/>
                        <a:latin typeface="Arial" panose="020B0604020202020204" pitchFamily="34" charset="0"/>
                        <a:cs typeface="Arial" panose="020B0604020202020204" pitchFamily="34"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IN" sz="1400" dirty="0">
                          <a:effectLst/>
                          <a:latin typeface="Arial" panose="020B0604020202020204" pitchFamily="34" charset="0"/>
                          <a:cs typeface="Arial" panose="020B0604020202020204" pitchFamily="34" charset="0"/>
                        </a:rPr>
                        <a:t>    Found the relationship between different variables</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446197351"/>
                  </a:ext>
                </a:extLst>
              </a:tr>
              <a:tr h="407717">
                <a:tc>
                  <a:txBody>
                    <a:bodyPr/>
                    <a:lstStyle/>
                    <a:p>
                      <a:pPr marL="0" marR="0" lvl="0" indent="228600" algn="l" defTabSz="457200" rtl="0" eaLnBrk="1" fontAlgn="t"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Arial" panose="020B0604020202020204" pitchFamily="34" charset="0"/>
                          <a:cs typeface="Arial" panose="020B0604020202020204" pitchFamily="34" charset="0"/>
                        </a:rPr>
                        <a:t>Artificial Neural Network (ANN)</a:t>
                      </a:r>
                      <a:endParaRPr lang="en-IN" sz="1400" dirty="0">
                        <a:effectLst/>
                        <a:latin typeface="Arial" panose="020B0604020202020204" pitchFamily="34" charset="0"/>
                        <a:cs typeface="Arial" panose="020B0604020202020204" pitchFamily="34"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IN" sz="1400" dirty="0">
                          <a:effectLst/>
                          <a:latin typeface="Arial" panose="020B0604020202020204" pitchFamily="34" charset="0"/>
                          <a:cs typeface="Arial" panose="020B0604020202020204" pitchFamily="34" charset="0"/>
                        </a:rPr>
                        <a:t>    Predictions was almost close but since there was minor differences with the values after decimal, error rates got increased. Success rate 58.16</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64856146"/>
                  </a:ext>
                </a:extLst>
              </a:tr>
              <a:tr h="407717">
                <a:tc>
                  <a:txBody>
                    <a:bodyPr/>
                    <a:lstStyle/>
                    <a:p>
                      <a:pPr marL="0" marR="0" lvl="0" indent="228600" algn="l" defTabSz="457200" rtl="0" eaLnBrk="1" fontAlgn="t" latinLnBrk="0" hangingPunct="1">
                        <a:lnSpc>
                          <a:spcPct val="100000"/>
                        </a:lnSpc>
                        <a:spcBef>
                          <a:spcPts val="0"/>
                        </a:spcBef>
                        <a:spcAft>
                          <a:spcPts val="0"/>
                        </a:spcAft>
                        <a:buClrTx/>
                        <a:buSzTx/>
                        <a:buFontTx/>
                        <a:buNone/>
                        <a:tabLst/>
                        <a:defRPr/>
                      </a:pPr>
                      <a:r>
                        <a:rPr lang="en-IN" sz="1400" b="0" i="0" u="none" strike="noStrike" dirty="0" err="1">
                          <a:solidFill>
                            <a:srgbClr val="000000"/>
                          </a:solidFill>
                          <a:effectLst/>
                          <a:latin typeface="Arial" panose="020B0604020202020204" pitchFamily="34" charset="0"/>
                          <a:cs typeface="Arial" panose="020B0604020202020204" pitchFamily="34" charset="0"/>
                        </a:rPr>
                        <a:t>Kohonen</a:t>
                      </a:r>
                      <a:endParaRPr lang="en-IN" sz="1400" dirty="0">
                        <a:effectLst/>
                        <a:latin typeface="Arial" panose="020B0604020202020204" pitchFamily="34" charset="0"/>
                        <a:cs typeface="Arial" panose="020B0604020202020204" pitchFamily="34"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IN" sz="1400" dirty="0">
                          <a:effectLst/>
                          <a:latin typeface="Arial" panose="020B0604020202020204" pitchFamily="34" charset="0"/>
                          <a:cs typeface="Arial" panose="020B0604020202020204" pitchFamily="34" charset="0"/>
                        </a:rPr>
                        <a:t>     Since table is spread across multiple columns we used </a:t>
                      </a:r>
                      <a:r>
                        <a:rPr lang="en-IN" sz="1400" dirty="0" err="1">
                          <a:effectLst/>
                          <a:latin typeface="Arial" panose="020B0604020202020204" pitchFamily="34" charset="0"/>
                          <a:cs typeface="Arial" panose="020B0604020202020204" pitchFamily="34" charset="0"/>
                        </a:rPr>
                        <a:t>kohonen</a:t>
                      </a:r>
                      <a:r>
                        <a:rPr lang="en-IN" sz="1400" dirty="0">
                          <a:effectLst/>
                          <a:latin typeface="Arial" panose="020B0604020202020204" pitchFamily="34" charset="0"/>
                          <a:cs typeface="Arial" panose="020B0604020202020204" pitchFamily="34" charset="0"/>
                        </a:rPr>
                        <a:t> to bring down the columns to understand better.</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264448654"/>
                  </a:ext>
                </a:extLst>
              </a:tr>
              <a:tr h="339764">
                <a:tc>
                  <a:txBody>
                    <a:bodyPr/>
                    <a:lstStyle/>
                    <a:p>
                      <a:pPr marL="0" marR="0" lvl="0" indent="228600" algn="l" defTabSz="457200" rtl="0" eaLnBrk="1" fontAlgn="t"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Arial" panose="020B0604020202020204" pitchFamily="34" charset="0"/>
                          <a:cs typeface="Arial" panose="020B0604020202020204" pitchFamily="34" charset="0"/>
                        </a:rPr>
                        <a:t>Naïve Bayes</a:t>
                      </a:r>
                      <a:endParaRPr lang="en-IN" sz="1400" dirty="0">
                        <a:effectLst/>
                        <a:latin typeface="Arial" panose="020B0604020202020204" pitchFamily="34" charset="0"/>
                        <a:cs typeface="Arial" panose="020B0604020202020204" pitchFamily="34"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indent="228600" algn="l" rtl="0" fontAlgn="t">
                        <a:spcBef>
                          <a:spcPts val="0"/>
                        </a:spcBef>
                        <a:spcAft>
                          <a:spcPts val="0"/>
                        </a:spcAft>
                      </a:pPr>
                      <a:r>
                        <a:rPr lang="en-IN" sz="1400" dirty="0">
                          <a:effectLst/>
                          <a:latin typeface="Arial" panose="020B0604020202020204" pitchFamily="34" charset="0"/>
                          <a:cs typeface="Arial" panose="020B0604020202020204" pitchFamily="34" charset="0"/>
                        </a:rPr>
                        <a:t>62.07</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128825111"/>
                  </a:ext>
                </a:extLst>
              </a:tr>
              <a:tr h="407717">
                <a:tc>
                  <a:txBody>
                    <a:bodyPr/>
                    <a:lstStyle/>
                    <a:p>
                      <a:pPr marL="0" marR="0" lvl="0" indent="228600" algn="l" defTabSz="457200" rtl="0" eaLnBrk="1" fontAlgn="t"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Arial" panose="020B0604020202020204" pitchFamily="34" charset="0"/>
                          <a:cs typeface="Arial" panose="020B0604020202020204" pitchFamily="34" charset="0"/>
                        </a:rPr>
                        <a:t>Random Forest</a:t>
                      </a:r>
                      <a:endParaRPr lang="en-IN" sz="1400" dirty="0">
                        <a:effectLst/>
                        <a:latin typeface="Arial" panose="020B0604020202020204" pitchFamily="34" charset="0"/>
                        <a:cs typeface="Arial" panose="020B0604020202020204" pitchFamily="34"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IN" sz="1400" dirty="0">
                          <a:effectLst/>
                          <a:latin typeface="Arial" panose="020B0604020202020204" pitchFamily="34" charset="0"/>
                          <a:cs typeface="Arial" panose="020B0604020202020204" pitchFamily="34" charset="0"/>
                        </a:rPr>
                        <a:t>    Found out the mean decrease of different variables</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094231"/>
                  </a:ext>
                </a:extLst>
              </a:tr>
              <a:tr h="339764">
                <a:tc>
                  <a:txBody>
                    <a:bodyPr/>
                    <a:lstStyle/>
                    <a:p>
                      <a:pPr marL="0" marR="0" lvl="0" indent="228600" algn="l" defTabSz="457200" rtl="0" eaLnBrk="1" fontAlgn="t" latinLnBrk="0" hangingPunct="1">
                        <a:lnSpc>
                          <a:spcPct val="100000"/>
                        </a:lnSpc>
                        <a:spcBef>
                          <a:spcPts val="0"/>
                        </a:spcBef>
                        <a:spcAft>
                          <a:spcPts val="0"/>
                        </a:spcAft>
                        <a:buClrTx/>
                        <a:buSzTx/>
                        <a:buFontTx/>
                        <a:buNone/>
                        <a:tabLst/>
                        <a:defRPr/>
                      </a:pPr>
                      <a:r>
                        <a:rPr lang="en-IN" sz="1400" dirty="0">
                          <a:effectLst/>
                          <a:latin typeface="Arial" panose="020B0604020202020204" pitchFamily="34" charset="0"/>
                          <a:cs typeface="Arial" panose="020B0604020202020204" pitchFamily="34" charset="0"/>
                        </a:rPr>
                        <a:t>CART</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indent="228600" rtl="0" fontAlgn="t">
                        <a:spcBef>
                          <a:spcPts val="0"/>
                        </a:spcBef>
                        <a:spcAft>
                          <a:spcPts val="0"/>
                        </a:spcAft>
                      </a:pPr>
                      <a:r>
                        <a:rPr lang="en-IN" sz="1400" dirty="0">
                          <a:effectLst/>
                          <a:latin typeface="Arial" panose="020B0604020202020204" pitchFamily="34" charset="0"/>
                          <a:cs typeface="Arial" panose="020B0604020202020204" pitchFamily="34" charset="0"/>
                        </a:rPr>
                        <a:t>70.79</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711407140"/>
                  </a:ext>
                </a:extLst>
              </a:tr>
              <a:tr h="339764">
                <a:tc>
                  <a:txBody>
                    <a:bodyPr/>
                    <a:lstStyle/>
                    <a:p>
                      <a:pPr marL="0" marR="0" lvl="0" indent="228600" algn="l" defTabSz="457200" rtl="0" eaLnBrk="1" fontAlgn="t"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Arial" panose="020B0604020202020204" pitchFamily="34" charset="0"/>
                          <a:cs typeface="Arial" panose="020B0604020202020204" pitchFamily="34" charset="0"/>
                        </a:rPr>
                        <a:t>Decision Tree</a:t>
                      </a:r>
                      <a:endParaRPr lang="en-IN" sz="1400" dirty="0">
                        <a:effectLst/>
                        <a:latin typeface="Arial" panose="020B0604020202020204" pitchFamily="34" charset="0"/>
                        <a:cs typeface="Arial" panose="020B0604020202020204" pitchFamily="34"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indent="228600" algn="l" rtl="0" fontAlgn="t">
                        <a:spcBef>
                          <a:spcPts val="0"/>
                        </a:spcBef>
                        <a:spcAft>
                          <a:spcPts val="0"/>
                        </a:spcAft>
                      </a:pPr>
                      <a:r>
                        <a:rPr lang="en-IN" sz="1400" b="0" i="0" u="none" strike="noStrike" dirty="0">
                          <a:solidFill>
                            <a:srgbClr val="000000"/>
                          </a:solidFill>
                          <a:effectLst/>
                          <a:latin typeface="Arial" panose="020B0604020202020204" pitchFamily="34" charset="0"/>
                          <a:cs typeface="Arial" panose="020B0604020202020204" pitchFamily="34" charset="0"/>
                        </a:rPr>
                        <a:t>71.71</a:t>
                      </a:r>
                      <a:endParaRPr lang="en-IN" sz="1400" dirty="0">
                        <a:effectLst/>
                        <a:latin typeface="Arial" panose="020B0604020202020204" pitchFamily="34" charset="0"/>
                        <a:cs typeface="Arial" panose="020B0604020202020204" pitchFamily="34"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062663147"/>
                  </a:ext>
                </a:extLst>
              </a:tr>
              <a:tr h="339764">
                <a:tc>
                  <a:txBody>
                    <a:bodyPr/>
                    <a:lstStyle/>
                    <a:p>
                      <a:pPr marL="0" marR="0" lvl="0" indent="228600" algn="l" defTabSz="457200" rtl="0" eaLnBrk="1" fontAlgn="t"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Arial" panose="020B0604020202020204" pitchFamily="34" charset="0"/>
                          <a:cs typeface="Arial" panose="020B0604020202020204" pitchFamily="34" charset="0"/>
                        </a:rPr>
                        <a:t>K-means</a:t>
                      </a:r>
                      <a:endParaRPr lang="en-IN" sz="1400" dirty="0">
                        <a:effectLst/>
                        <a:latin typeface="Arial" panose="020B0604020202020204" pitchFamily="34" charset="0"/>
                        <a:cs typeface="Arial" panose="020B0604020202020204" pitchFamily="34"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marL="0" marR="0" lvl="0" indent="228600" algn="l" defTabSz="457200" rtl="0" eaLnBrk="1" fontAlgn="t"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Arial" panose="020B0604020202020204" pitchFamily="34" charset="0"/>
                          <a:cs typeface="Arial" panose="020B0604020202020204" pitchFamily="34" charset="0"/>
                        </a:rPr>
                        <a:t>51.24</a:t>
                      </a:r>
                      <a:endParaRPr lang="en-IN" sz="1400" dirty="0">
                        <a:effectLst/>
                        <a:latin typeface="Arial" panose="020B0604020202020204" pitchFamily="34" charset="0"/>
                        <a:cs typeface="Arial" panose="020B0604020202020204" pitchFamily="34"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484078455"/>
                  </a:ext>
                </a:extLst>
              </a:tr>
              <a:tr h="339764">
                <a:tc>
                  <a:txBody>
                    <a:bodyPr/>
                    <a:lstStyle/>
                    <a:p>
                      <a:pPr marL="0" marR="0" lvl="0" indent="228600" algn="l" defTabSz="457200" rtl="0" eaLnBrk="1" fontAlgn="t"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Arial" panose="020B0604020202020204" pitchFamily="34" charset="0"/>
                          <a:cs typeface="Arial" panose="020B0604020202020204" pitchFamily="34" charset="0"/>
                        </a:rPr>
                        <a:t>Support Vector Machines</a:t>
                      </a:r>
                      <a:endParaRPr lang="en-IN" sz="1400" dirty="0">
                        <a:effectLst/>
                        <a:latin typeface="Arial" panose="020B0604020202020204" pitchFamily="34" charset="0"/>
                        <a:cs typeface="Arial" panose="020B0604020202020204" pitchFamily="34"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indent="228600" rtl="0" fontAlgn="t">
                        <a:spcBef>
                          <a:spcPts val="0"/>
                        </a:spcBef>
                        <a:spcAft>
                          <a:spcPts val="0"/>
                        </a:spcAft>
                      </a:pPr>
                      <a:r>
                        <a:rPr lang="en-IN" sz="1400" b="0" i="0" u="none" strike="noStrike" dirty="0">
                          <a:solidFill>
                            <a:srgbClr val="000000"/>
                          </a:solidFill>
                          <a:effectLst/>
                          <a:latin typeface="Arial" panose="020B0604020202020204" pitchFamily="34" charset="0"/>
                          <a:cs typeface="Arial" panose="020B0604020202020204" pitchFamily="34" charset="0"/>
                        </a:rPr>
                        <a:t>69.85 </a:t>
                      </a:r>
                      <a:endParaRPr lang="en-IN" sz="1400" dirty="0">
                        <a:effectLst/>
                        <a:latin typeface="Arial" panose="020B0604020202020204" pitchFamily="34" charset="0"/>
                        <a:cs typeface="Arial" panose="020B0604020202020204" pitchFamily="34"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571651603"/>
                  </a:ext>
                </a:extLst>
              </a:tr>
              <a:tr h="407717">
                <a:tc>
                  <a:txBody>
                    <a:bodyPr/>
                    <a:lstStyle/>
                    <a:p>
                      <a:pPr indent="228600" algn="l" rtl="0" fontAlgn="t">
                        <a:spcBef>
                          <a:spcPts val="0"/>
                        </a:spcBef>
                        <a:spcAft>
                          <a:spcPts val="0"/>
                        </a:spcAft>
                      </a:pPr>
                      <a:r>
                        <a:rPr lang="en-IN" sz="1400" b="0" i="0" u="none" strike="noStrike" dirty="0">
                          <a:solidFill>
                            <a:srgbClr val="000000"/>
                          </a:solidFill>
                          <a:effectLst/>
                          <a:latin typeface="Arial" panose="020B0604020202020204" pitchFamily="34" charset="0"/>
                          <a:cs typeface="Arial" panose="020B0604020202020204" pitchFamily="34" charset="0"/>
                        </a:rPr>
                        <a:t>H-</a:t>
                      </a:r>
                      <a:r>
                        <a:rPr lang="en-IN" sz="1400" b="0" i="0" u="none" strike="noStrike" dirty="0" err="1">
                          <a:solidFill>
                            <a:srgbClr val="000000"/>
                          </a:solidFill>
                          <a:effectLst/>
                          <a:latin typeface="Arial" panose="020B0604020202020204" pitchFamily="34" charset="0"/>
                          <a:cs typeface="Arial" panose="020B0604020202020204" pitchFamily="34" charset="0"/>
                        </a:rPr>
                        <a:t>Clust</a:t>
                      </a:r>
                      <a:endParaRPr lang="en-IN" sz="1400" dirty="0">
                        <a:effectLst/>
                        <a:latin typeface="Arial" panose="020B0604020202020204" pitchFamily="34" charset="0"/>
                        <a:cs typeface="Arial" panose="020B0604020202020204" pitchFamily="34"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IN" sz="1400" dirty="0">
                          <a:effectLst/>
                          <a:latin typeface="Arial" panose="020B0604020202020204" pitchFamily="34" charset="0"/>
                          <a:cs typeface="Arial" panose="020B0604020202020204" pitchFamily="34" charset="0"/>
                        </a:rPr>
                        <a:t>    Dendrogram was drawn</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424919723"/>
                  </a:ext>
                </a:extLst>
              </a:tr>
              <a:tr h="407717">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IN" sz="1400" dirty="0">
                          <a:effectLst/>
                          <a:latin typeface="Arial" panose="020B0604020202020204" pitchFamily="34" charset="0"/>
                          <a:cs typeface="Arial" panose="020B0604020202020204" pitchFamily="34" charset="0"/>
                        </a:rPr>
                        <a:t>     K-nearest neighbour (KNN)</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IN" sz="1400" dirty="0">
                          <a:effectLst/>
                          <a:latin typeface="Arial" panose="020B0604020202020204" pitchFamily="34" charset="0"/>
                          <a:cs typeface="Arial" panose="020B0604020202020204" pitchFamily="34" charset="0"/>
                        </a:rPr>
                        <a:t>    With K=3, 56.72% Accuracy &amp; with K=5, 58.21% Accuracy was achieved.</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66402692"/>
                  </a:ext>
                </a:extLst>
              </a:tr>
            </a:tbl>
          </a:graphicData>
        </a:graphic>
      </p:graphicFrame>
      <p:sp>
        <p:nvSpPr>
          <p:cNvPr id="7" name="Rectangle 1">
            <a:extLst>
              <a:ext uri="{FF2B5EF4-FFF2-40B4-BE49-F238E27FC236}">
                <a16:creationId xmlns:a16="http://schemas.microsoft.com/office/drawing/2014/main" id="{4B1340CD-B23F-48A7-A502-798FDB174A92}"/>
              </a:ext>
            </a:extLst>
          </p:cNvPr>
          <p:cNvSpPr>
            <a:spLocks noChangeArrowheads="1"/>
          </p:cNvSpPr>
          <p:nvPr/>
        </p:nvSpPr>
        <p:spPr bwMode="auto">
          <a:xfrm>
            <a:off x="1268135" y="2254437"/>
            <a:ext cx="8622484" cy="509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445196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sz="2800" b="1" dirty="0">
                <a:solidFill>
                  <a:srgbClr val="90152A"/>
                </a:solidFill>
              </a:rPr>
              <a:t>Thank You</a:t>
            </a:r>
          </a:p>
        </p:txBody>
      </p:sp>
    </p:spTree>
    <p:extLst>
      <p:ext uri="{BB962C8B-B14F-4D97-AF65-F5344CB8AC3E}">
        <p14:creationId xmlns:p14="http://schemas.microsoft.com/office/powerpoint/2010/main" val="2029764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A68EE-3808-41FC-A9C9-27D0ACA2BC98}"/>
              </a:ext>
            </a:extLst>
          </p:cNvPr>
          <p:cNvSpPr>
            <a:spLocks noGrp="1"/>
          </p:cNvSpPr>
          <p:nvPr>
            <p:ph type="body" idx="1"/>
          </p:nvPr>
        </p:nvSpPr>
        <p:spPr/>
        <p:txBody>
          <a:bodyPr/>
          <a:lstStyle/>
          <a:p>
            <a:r>
              <a:rPr lang="en-US" dirty="0">
                <a:solidFill>
                  <a:srgbClr val="222222"/>
                </a:solidFill>
                <a:latin typeface="arial" panose="020B0604020202020204" pitchFamily="34" charset="0"/>
              </a:rPr>
              <a:t>Staff </a:t>
            </a:r>
            <a:r>
              <a:rPr lang="en-US" b="1" dirty="0">
                <a:solidFill>
                  <a:srgbClr val="222222"/>
                </a:solidFill>
                <a:latin typeface="arial" panose="020B0604020202020204" pitchFamily="34" charset="0"/>
              </a:rPr>
              <a:t>attrition</a:t>
            </a:r>
            <a:r>
              <a:rPr lang="en-US" dirty="0">
                <a:solidFill>
                  <a:srgbClr val="222222"/>
                </a:solidFill>
                <a:latin typeface="arial" panose="020B0604020202020204" pitchFamily="34" charset="0"/>
              </a:rPr>
              <a:t> refers to the loss of </a:t>
            </a:r>
            <a:r>
              <a:rPr lang="en-US" b="1" dirty="0">
                <a:solidFill>
                  <a:srgbClr val="222222"/>
                </a:solidFill>
                <a:latin typeface="arial" panose="020B0604020202020204" pitchFamily="34" charset="0"/>
              </a:rPr>
              <a:t>employees</a:t>
            </a:r>
            <a:r>
              <a:rPr lang="en-US" dirty="0">
                <a:solidFill>
                  <a:srgbClr val="222222"/>
                </a:solidFill>
                <a:latin typeface="arial" panose="020B0604020202020204" pitchFamily="34" charset="0"/>
              </a:rPr>
              <a:t> through a natural process, such as retirement, resignation, elimination of a position, personal health, or other similar reasons. With </a:t>
            </a:r>
            <a:r>
              <a:rPr lang="en-US" b="1" dirty="0">
                <a:solidFill>
                  <a:srgbClr val="222222"/>
                </a:solidFill>
                <a:latin typeface="arial" panose="020B0604020202020204" pitchFamily="34" charset="0"/>
              </a:rPr>
              <a:t>attrition</a:t>
            </a:r>
            <a:r>
              <a:rPr lang="en-US" dirty="0">
                <a:solidFill>
                  <a:srgbClr val="222222"/>
                </a:solidFill>
                <a:latin typeface="arial" panose="020B0604020202020204" pitchFamily="34" charset="0"/>
              </a:rPr>
              <a:t>, an employer will not fill the vacancy left by the former </a:t>
            </a:r>
            <a:r>
              <a:rPr lang="en-US" b="1" dirty="0">
                <a:solidFill>
                  <a:srgbClr val="222222"/>
                </a:solidFill>
                <a:latin typeface="arial" panose="020B0604020202020204" pitchFamily="34" charset="0"/>
              </a:rPr>
              <a:t>employee</a:t>
            </a:r>
          </a:p>
          <a:p>
            <a:pPr marL="127000" indent="0">
              <a:buNone/>
            </a:pPr>
            <a:endParaRPr lang="en-US" b="1" dirty="0">
              <a:solidFill>
                <a:srgbClr val="222222"/>
              </a:solidFill>
              <a:latin typeface="arial" panose="020B0604020202020204" pitchFamily="34" charset="0"/>
            </a:endParaRPr>
          </a:p>
          <a:p>
            <a:r>
              <a:rPr lang="en-US" dirty="0">
                <a:solidFill>
                  <a:srgbClr val="000000"/>
                </a:solidFill>
                <a:latin typeface="+mn-lt"/>
              </a:rPr>
              <a:t>Attrition is often viewed as a way that companies can decrease labor costs. Take for instance more severe forms of attrition—like layoffs—which are often deployed as a labor reduction technique. If an employee leaves naturally, and their spot no longer needs to be filled, organizations can freeze hiring to reduce staffing costs.</a:t>
            </a:r>
          </a:p>
          <a:p>
            <a:pPr marL="127000" indent="0">
              <a:buNone/>
            </a:pPr>
            <a:endParaRPr lang="en-US" dirty="0">
              <a:solidFill>
                <a:srgbClr val="000000"/>
              </a:solidFill>
              <a:latin typeface="+mn-lt"/>
            </a:endParaRPr>
          </a:p>
          <a:p>
            <a:r>
              <a:rPr lang="en-US" dirty="0"/>
              <a:t>Every year a lot of companies hire several employees. The companies invest time and money in training those employees, not just this but there are training programs within the companies for their existing employees as well. These programs aim to increase the effectiveness of their employees.</a:t>
            </a:r>
            <a:endParaRPr lang="en-US" dirty="0">
              <a:solidFill>
                <a:srgbClr val="000000"/>
              </a:solidFill>
              <a:latin typeface="+mn-lt"/>
            </a:endParaRPr>
          </a:p>
          <a:p>
            <a:endParaRPr lang="en-IN" dirty="0">
              <a:latin typeface="+mn-lt"/>
            </a:endParaRPr>
          </a:p>
        </p:txBody>
      </p:sp>
      <p:sp>
        <p:nvSpPr>
          <p:cNvPr id="3" name="Slide Number Placeholder 2">
            <a:extLst>
              <a:ext uri="{FF2B5EF4-FFF2-40B4-BE49-F238E27FC236}">
                <a16:creationId xmlns:a16="http://schemas.microsoft.com/office/drawing/2014/main" id="{231F031C-02FB-4DC0-945F-0AAA3A2A17C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2</a:t>
            </a:fld>
            <a:endParaRPr lang="en-US"/>
          </a:p>
        </p:txBody>
      </p:sp>
      <p:sp>
        <p:nvSpPr>
          <p:cNvPr id="4" name="Title 3">
            <a:extLst>
              <a:ext uri="{FF2B5EF4-FFF2-40B4-BE49-F238E27FC236}">
                <a16:creationId xmlns:a16="http://schemas.microsoft.com/office/drawing/2014/main" id="{E5330A1B-2997-4324-922C-FAF8DFC176C1}"/>
              </a:ext>
            </a:extLst>
          </p:cNvPr>
          <p:cNvSpPr>
            <a:spLocks noGrp="1"/>
          </p:cNvSpPr>
          <p:nvPr>
            <p:ph type="title"/>
          </p:nvPr>
        </p:nvSpPr>
        <p:spPr/>
        <p:txBody>
          <a:bodyPr/>
          <a:lstStyle/>
          <a:p>
            <a:r>
              <a:rPr lang="en-IN" dirty="0"/>
              <a:t>Introduction</a:t>
            </a:r>
          </a:p>
        </p:txBody>
      </p:sp>
    </p:spTree>
    <p:extLst>
      <p:ext uri="{BB962C8B-B14F-4D97-AF65-F5344CB8AC3E}">
        <p14:creationId xmlns:p14="http://schemas.microsoft.com/office/powerpoint/2010/main" val="3754715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EA6FF5-6A9D-48EE-BF88-328700B0929F}"/>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100" b="0" i="0" u="none" strike="noStrike" kern="0" cap="none" spc="0" normalizeH="0" baseline="0" noProof="0" smtClean="0">
                <a:ln>
                  <a:noFill/>
                </a:ln>
                <a:solidFill>
                  <a:srgbClr val="888888"/>
                </a:solidFill>
                <a:effectLst/>
                <a:uLnTx/>
                <a:uFillTx/>
                <a:latin typeface="Arial"/>
                <a:cs typeface="Arial"/>
                <a:sym typeface="Arial"/>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lang="en-US" sz="1100" b="0" i="0" u="none" strike="noStrike" kern="0" cap="none" spc="0" normalizeH="0" baseline="0" noProof="0">
              <a:ln>
                <a:noFill/>
              </a:ln>
              <a:solidFill>
                <a:srgbClr val="888888"/>
              </a:solidFill>
              <a:effectLst/>
              <a:uLnTx/>
              <a:uFillTx/>
              <a:latin typeface="Arial"/>
              <a:cs typeface="Arial"/>
              <a:sym typeface="Arial"/>
            </a:endParaRPr>
          </a:p>
        </p:txBody>
      </p:sp>
      <p:sp>
        <p:nvSpPr>
          <p:cNvPr id="5" name="Title 4">
            <a:extLst>
              <a:ext uri="{FF2B5EF4-FFF2-40B4-BE49-F238E27FC236}">
                <a16:creationId xmlns:a16="http://schemas.microsoft.com/office/drawing/2014/main" id="{9A29C6AA-8BF4-4E6B-B6DF-5F166879B3EB}"/>
              </a:ext>
            </a:extLst>
          </p:cNvPr>
          <p:cNvSpPr>
            <a:spLocks noGrp="1"/>
          </p:cNvSpPr>
          <p:nvPr>
            <p:ph type="title"/>
          </p:nvPr>
        </p:nvSpPr>
        <p:spPr/>
        <p:txBody>
          <a:bodyPr/>
          <a:lstStyle/>
          <a:p>
            <a:r>
              <a:rPr lang="en-US" dirty="0">
                <a:latin typeface="+mj-lt"/>
                <a:cs typeface="Times New Roman" panose="02020603050405020304" pitchFamily="18" charset="0"/>
              </a:rPr>
              <a:t>Agenda</a:t>
            </a:r>
          </a:p>
        </p:txBody>
      </p:sp>
      <p:sp>
        <p:nvSpPr>
          <p:cNvPr id="7" name="Google Shape;260;p34">
            <a:extLst>
              <a:ext uri="{FF2B5EF4-FFF2-40B4-BE49-F238E27FC236}">
                <a16:creationId xmlns:a16="http://schemas.microsoft.com/office/drawing/2014/main" id="{A3F323D0-C00D-43DF-A219-AEB5201D88FE}"/>
              </a:ext>
            </a:extLst>
          </p:cNvPr>
          <p:cNvSpPr txBox="1">
            <a:spLocks noGrp="1"/>
          </p:cNvSpPr>
          <p:nvPr/>
        </p:nvSpPr>
        <p:spPr>
          <a:xfrm>
            <a:off x="227013" y="954216"/>
            <a:ext cx="5133552" cy="44964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lnSpc>
                <a:spcPct val="100000"/>
              </a:lnSpc>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lnSpc>
                <a:spcPct val="100000"/>
              </a:lnSpc>
              <a:spcBef>
                <a:spcPts val="12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292100" algn="l" rtl="0">
              <a:lnSpc>
                <a:spcPct val="100000"/>
              </a:lnSpc>
              <a:spcBef>
                <a:spcPts val="1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457200" marR="0" lvl="0" indent="-342900" algn="l" defTabSz="914400" rtl="0" eaLnBrk="1" fontAlgn="auto" latinLnBrk="0" hangingPunct="1">
              <a:lnSpc>
                <a:spcPct val="200000"/>
              </a:lnSpc>
              <a:spcBef>
                <a:spcPts val="960"/>
              </a:spcBef>
              <a:spcAft>
                <a:spcPts val="0"/>
              </a:spcAft>
              <a:buClr>
                <a:srgbClr val="000000"/>
              </a:buClr>
              <a:buSzPts val="1800"/>
              <a:buFont typeface="Calibri"/>
              <a:buChar char="❖"/>
              <a:tabLst/>
              <a:defRPr/>
            </a:pPr>
            <a:r>
              <a:rPr kumimoji="0" lang="en-US" sz="1800" b="1" i="0" u="none" strike="noStrike" kern="0" cap="none" spc="0" normalizeH="0" baseline="0" noProof="0" dirty="0">
                <a:ln>
                  <a:noFill/>
                </a:ln>
                <a:solidFill>
                  <a:srgbClr val="000000"/>
                </a:solidFill>
                <a:effectLst/>
                <a:uLnTx/>
                <a:uFillTx/>
                <a:latin typeface="+mj-lt"/>
                <a:ea typeface="Calibri"/>
                <a:cs typeface="Times New Roman" panose="02020603050405020304" pitchFamily="18" charset="0"/>
                <a:sym typeface="Calibri"/>
              </a:rPr>
              <a:t>Brief Summary &amp; Goals</a:t>
            </a:r>
            <a:endParaRPr kumimoji="0" sz="1800" b="1" i="0" u="none" strike="noStrike" kern="0" cap="none" spc="0" normalizeH="0" baseline="0" noProof="0" dirty="0">
              <a:ln>
                <a:noFill/>
              </a:ln>
              <a:solidFill>
                <a:srgbClr val="000000"/>
              </a:solidFill>
              <a:effectLst/>
              <a:uLnTx/>
              <a:uFillTx/>
              <a:latin typeface="+mj-lt"/>
              <a:ea typeface="Calibri"/>
              <a:cs typeface="Times New Roman" panose="02020603050405020304" pitchFamily="18" charset="0"/>
              <a:sym typeface="Calibri"/>
            </a:endParaRPr>
          </a:p>
          <a:p>
            <a:pPr marL="457200" marR="0" lvl="0" indent="-342900" algn="l" defTabSz="914400" rtl="0" eaLnBrk="1" fontAlgn="auto" latinLnBrk="0" hangingPunct="1">
              <a:lnSpc>
                <a:spcPct val="200000"/>
              </a:lnSpc>
              <a:spcBef>
                <a:spcPts val="0"/>
              </a:spcBef>
              <a:spcAft>
                <a:spcPts val="0"/>
              </a:spcAft>
              <a:buClr>
                <a:srgbClr val="000000"/>
              </a:buClr>
              <a:buSzPts val="1800"/>
              <a:buFont typeface="Calibri"/>
              <a:buChar char="❖"/>
              <a:tabLst/>
              <a:defRPr/>
            </a:pPr>
            <a:r>
              <a:rPr kumimoji="0" lang="en-US" sz="1800" b="1" i="0" u="none" strike="noStrike" kern="0" cap="none" spc="0" normalizeH="0" baseline="0" noProof="0" dirty="0">
                <a:ln>
                  <a:noFill/>
                </a:ln>
                <a:solidFill>
                  <a:srgbClr val="000000"/>
                </a:solidFill>
                <a:effectLst/>
                <a:uLnTx/>
                <a:uFillTx/>
                <a:latin typeface="+mj-lt"/>
                <a:ea typeface="Calibri"/>
                <a:cs typeface="Times New Roman" panose="02020603050405020304" pitchFamily="18" charset="0"/>
                <a:sym typeface="Calibri"/>
              </a:rPr>
              <a:t>Dataset Description</a:t>
            </a:r>
            <a:endParaRPr kumimoji="0" sz="1800" b="1" i="0" u="none" strike="noStrike" kern="0" cap="none" spc="0" normalizeH="0" baseline="0" noProof="0" dirty="0">
              <a:ln>
                <a:noFill/>
              </a:ln>
              <a:solidFill>
                <a:srgbClr val="000000"/>
              </a:solidFill>
              <a:effectLst/>
              <a:uLnTx/>
              <a:uFillTx/>
              <a:latin typeface="+mj-lt"/>
              <a:ea typeface="Calibri"/>
              <a:cs typeface="Times New Roman" panose="02020603050405020304" pitchFamily="18" charset="0"/>
              <a:sym typeface="Calibri"/>
            </a:endParaRPr>
          </a:p>
          <a:p>
            <a:pPr marL="457200" marR="0" lvl="0" indent="-342900" algn="l" defTabSz="914400" rtl="0" eaLnBrk="1" fontAlgn="auto" latinLnBrk="0" hangingPunct="1">
              <a:lnSpc>
                <a:spcPct val="200000"/>
              </a:lnSpc>
              <a:spcBef>
                <a:spcPts val="0"/>
              </a:spcBef>
              <a:spcAft>
                <a:spcPts val="0"/>
              </a:spcAft>
              <a:buClr>
                <a:srgbClr val="000000"/>
              </a:buClr>
              <a:buSzPts val="1800"/>
              <a:buFont typeface="Calibri"/>
              <a:buChar char="❖"/>
              <a:tabLst/>
              <a:defRPr/>
            </a:pPr>
            <a:r>
              <a:rPr kumimoji="0" lang="en-US" sz="1800" b="1" i="0" u="none" strike="noStrike" kern="0" cap="none" spc="0" normalizeH="0" baseline="0" noProof="0" dirty="0">
                <a:ln>
                  <a:noFill/>
                </a:ln>
                <a:solidFill>
                  <a:srgbClr val="000000"/>
                </a:solidFill>
                <a:effectLst/>
                <a:uLnTx/>
                <a:uFillTx/>
                <a:latin typeface="+mj-lt"/>
                <a:ea typeface="Calibri"/>
                <a:cs typeface="Times New Roman" panose="02020603050405020304" pitchFamily="18" charset="0"/>
                <a:sym typeface="Calibri"/>
              </a:rPr>
              <a:t>Data selection, cleaning and observation</a:t>
            </a:r>
            <a:endParaRPr kumimoji="0" lang="en-US" sz="1800" b="1" i="0" u="none" strike="noStrike" kern="0" cap="none" spc="0" normalizeH="0" baseline="0" noProof="0" dirty="0">
              <a:ln>
                <a:noFill/>
              </a:ln>
              <a:solidFill>
                <a:srgbClr val="000000"/>
              </a:solidFill>
              <a:effectLst/>
              <a:uLnTx/>
              <a:uFillTx/>
              <a:latin typeface="+mj-lt"/>
              <a:cs typeface="Times New Roman" panose="02020603050405020304" pitchFamily="18" charset="0"/>
              <a:sym typeface="Arial"/>
            </a:endParaRPr>
          </a:p>
          <a:p>
            <a:pPr marL="457200" marR="0" lvl="0" indent="-342900" algn="l" defTabSz="914400" rtl="0" eaLnBrk="1" fontAlgn="auto" latinLnBrk="0" hangingPunct="1">
              <a:lnSpc>
                <a:spcPct val="200000"/>
              </a:lnSpc>
              <a:spcBef>
                <a:spcPts val="0"/>
              </a:spcBef>
              <a:spcAft>
                <a:spcPts val="0"/>
              </a:spcAft>
              <a:buClr>
                <a:srgbClr val="000000"/>
              </a:buClr>
              <a:buSzPts val="1800"/>
              <a:buFont typeface="Calibri"/>
              <a:buChar char="❖"/>
              <a:tabLst/>
              <a:defRPr/>
            </a:pPr>
            <a:r>
              <a:rPr kumimoji="0" lang="en-US" sz="1800" b="1" i="0" u="none" strike="noStrike" kern="0" cap="none" spc="0" normalizeH="0" baseline="0" noProof="0" dirty="0">
                <a:ln>
                  <a:noFill/>
                </a:ln>
                <a:solidFill>
                  <a:srgbClr val="000000"/>
                </a:solidFill>
                <a:effectLst/>
                <a:uLnTx/>
                <a:uFillTx/>
                <a:latin typeface="+mj-lt"/>
                <a:ea typeface="Calibri"/>
                <a:cs typeface="Times New Roman" panose="02020603050405020304" pitchFamily="18" charset="0"/>
                <a:sym typeface="Calibri"/>
              </a:rPr>
              <a:t>Conclusions</a:t>
            </a:r>
            <a:endParaRPr kumimoji="0" sz="1800" b="1" i="0" u="none" strike="noStrike" kern="0" cap="none" spc="0" normalizeH="0" baseline="0" noProof="0" dirty="0">
              <a:ln>
                <a:noFill/>
              </a:ln>
              <a:solidFill>
                <a:srgbClr val="000000"/>
              </a:solidFill>
              <a:effectLst/>
              <a:uLnTx/>
              <a:uFillTx/>
              <a:latin typeface="+mj-lt"/>
              <a:ea typeface="Calibri"/>
              <a:cs typeface="Times New Roman" panose="02020603050405020304" pitchFamily="18" charset="0"/>
              <a:sym typeface="Calibri"/>
            </a:endParaRPr>
          </a:p>
          <a:p>
            <a:pPr marL="0" marR="0" lvl="0" indent="0" algn="l" defTabSz="914400" rtl="0" eaLnBrk="1" fontAlgn="auto" latinLnBrk="0" hangingPunct="1">
              <a:lnSpc>
                <a:spcPct val="200000"/>
              </a:lnSpc>
              <a:spcBef>
                <a:spcPts val="960"/>
              </a:spcBef>
              <a:spcAft>
                <a:spcPts val="0"/>
              </a:spcAft>
              <a:buClr>
                <a:srgbClr val="000000"/>
              </a:buClr>
              <a:buSzPts val="1800"/>
              <a:buFont typeface="Arial"/>
              <a:buNone/>
              <a:tabLst/>
              <a:defRPr/>
            </a:pPr>
            <a:endParaRPr kumimoji="0" sz="1800" b="1" i="0" u="none" strike="noStrike" kern="0" cap="none" spc="0" normalizeH="0" baseline="0" noProof="0" dirty="0">
              <a:ln>
                <a:noFill/>
              </a:ln>
              <a:solidFill>
                <a:srgbClr val="000000"/>
              </a:solidFill>
              <a:effectLst/>
              <a:uLnTx/>
              <a:uFillTx/>
              <a:latin typeface="Century Gothic"/>
              <a:sym typeface="Century Gothic"/>
            </a:endParaRPr>
          </a:p>
          <a:p>
            <a:pPr marL="0" marR="0" lvl="0" indent="0" algn="l" defTabSz="914400" rtl="0" eaLnBrk="1" fontAlgn="auto" latinLnBrk="0" hangingPunct="1">
              <a:lnSpc>
                <a:spcPct val="100000"/>
              </a:lnSpc>
              <a:spcBef>
                <a:spcPts val="960"/>
              </a:spcBef>
              <a:spcAft>
                <a:spcPts val="0"/>
              </a:spcAft>
              <a:buClr>
                <a:srgbClr val="000000"/>
              </a:buClr>
              <a:buSzPts val="1800"/>
              <a:buFont typeface="Arial"/>
              <a:buNone/>
              <a:tabLst/>
              <a:defRPr/>
            </a:pPr>
            <a:r>
              <a:rPr kumimoji="0" lang="en-US" sz="1800" b="0" i="0" u="none" strike="noStrike" kern="0" cap="none" spc="0" normalizeH="0" baseline="0" noProof="0" dirty="0">
                <a:ln>
                  <a:noFill/>
                </a:ln>
                <a:solidFill>
                  <a:srgbClr val="000000"/>
                </a:solidFill>
                <a:effectLst/>
                <a:uLnTx/>
                <a:uFillTx/>
                <a:latin typeface="Century Gothic"/>
                <a:sym typeface="Century Gothic"/>
              </a:rPr>
              <a:t>  </a:t>
            </a:r>
            <a:endParaRPr kumimoji="0" sz="1800" b="0" i="0" u="none" strike="noStrike" kern="0" cap="none" spc="0" normalizeH="0" baseline="0" noProof="0" dirty="0">
              <a:ln>
                <a:noFill/>
              </a:ln>
              <a:solidFill>
                <a:srgbClr val="000000"/>
              </a:solidFill>
              <a:effectLst/>
              <a:uLnTx/>
              <a:uFillTx/>
              <a:latin typeface="Century Gothic"/>
              <a:sym typeface="Century Gothic"/>
            </a:endParaRPr>
          </a:p>
          <a:p>
            <a:pPr marL="0" marR="0" lvl="0" indent="0" algn="l" defTabSz="914400" rtl="0" eaLnBrk="1" fontAlgn="auto" latinLnBrk="0" hangingPunct="1">
              <a:lnSpc>
                <a:spcPct val="100000"/>
              </a:lnSpc>
              <a:spcBef>
                <a:spcPts val="960"/>
              </a:spcBef>
              <a:spcAft>
                <a:spcPts val="0"/>
              </a:spcAft>
              <a:buClr>
                <a:srgbClr val="000000"/>
              </a:buClr>
              <a:buSzPts val="1800"/>
              <a:buFont typeface="Arial"/>
              <a:buNone/>
              <a:tabLst/>
              <a:defRPr/>
            </a:pPr>
            <a:r>
              <a:rPr kumimoji="0" lang="en-US" sz="1800" b="0" i="0" u="none" strike="noStrike" kern="0" cap="none" spc="0" normalizeH="0" baseline="0" noProof="0" dirty="0">
                <a:ln>
                  <a:noFill/>
                </a:ln>
                <a:solidFill>
                  <a:srgbClr val="000000"/>
                </a:solidFill>
                <a:effectLst/>
                <a:uLnTx/>
                <a:uFillTx/>
                <a:latin typeface="Century Gothic"/>
                <a:sym typeface="Century Gothic"/>
              </a:rPr>
              <a:t>  	</a:t>
            </a:r>
            <a:endParaRPr kumimoji="0" sz="1800" b="0" i="0" u="none" strike="noStrike" kern="0" cap="none" spc="0" normalizeH="0" baseline="0" noProof="0" dirty="0">
              <a:ln>
                <a:noFill/>
              </a:ln>
              <a:solidFill>
                <a:srgbClr val="000000"/>
              </a:solidFill>
              <a:effectLst/>
              <a:uLnTx/>
              <a:uFillTx/>
              <a:latin typeface="Century Gothic"/>
              <a:sym typeface="Century Gothic"/>
            </a:endParaRPr>
          </a:p>
          <a:p>
            <a:pPr marL="0" marR="0" lvl="0" indent="0" algn="l" defTabSz="914400" rtl="0" eaLnBrk="1" fontAlgn="auto" latinLnBrk="0" hangingPunct="1">
              <a:lnSpc>
                <a:spcPct val="100000"/>
              </a:lnSpc>
              <a:spcBef>
                <a:spcPts val="960"/>
              </a:spcBef>
              <a:spcAft>
                <a:spcPts val="0"/>
              </a:spcAft>
              <a:buClr>
                <a:srgbClr val="000000"/>
              </a:buClr>
              <a:buSzPts val="1800"/>
              <a:buFont typeface="Arial"/>
              <a:buNone/>
              <a:tabLst/>
              <a:defRPr/>
            </a:pPr>
            <a:endParaRPr kumimoji="0" sz="1800" b="0" i="0" u="none" strike="noStrike" kern="0" cap="none" spc="0" normalizeH="0" baseline="0" noProof="0" dirty="0">
              <a:ln>
                <a:noFill/>
              </a:ln>
              <a:solidFill>
                <a:srgbClr val="000000"/>
              </a:solidFill>
              <a:effectLst/>
              <a:uLnTx/>
              <a:uFillTx/>
              <a:latin typeface="Century Gothic"/>
              <a:sym typeface="Century Gothic"/>
            </a:endParaRPr>
          </a:p>
          <a:p>
            <a:pPr marL="114300" marR="0" lvl="0" indent="0" algn="l" defTabSz="914400" rtl="0" eaLnBrk="1" fontAlgn="auto" latinLnBrk="0" hangingPunct="1">
              <a:lnSpc>
                <a:spcPct val="100000"/>
              </a:lnSpc>
              <a:spcBef>
                <a:spcPts val="960"/>
              </a:spcBef>
              <a:spcAft>
                <a:spcPts val="0"/>
              </a:spcAft>
              <a:buClr>
                <a:srgbClr val="000000"/>
              </a:buClr>
              <a:buSzPts val="1800"/>
              <a:buFont typeface="Arial"/>
              <a:buNone/>
              <a:tabLst/>
              <a:defRPr/>
            </a:pPr>
            <a:endParaRPr kumimoji="0" sz="1800" b="0" i="0" u="none" strike="noStrike" kern="0" cap="none" spc="0" normalizeH="0" baseline="0" noProof="0" dirty="0">
              <a:ln>
                <a:noFill/>
              </a:ln>
              <a:solidFill>
                <a:srgbClr val="000000"/>
              </a:solidFill>
              <a:effectLst/>
              <a:uLnTx/>
              <a:uFillTx/>
              <a:latin typeface="Century Gothic"/>
              <a:sym typeface="Century Gothic"/>
            </a:endParaRPr>
          </a:p>
        </p:txBody>
      </p:sp>
    </p:spTree>
    <p:extLst>
      <p:ext uri="{BB962C8B-B14F-4D97-AF65-F5344CB8AC3E}">
        <p14:creationId xmlns:p14="http://schemas.microsoft.com/office/powerpoint/2010/main" val="1215417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0" indent="0">
              <a:buNone/>
            </a:pPr>
            <a:r>
              <a:rPr lang="en-US" b="1" dirty="0"/>
              <a:t>Summary:-</a:t>
            </a:r>
          </a:p>
          <a:p>
            <a:pPr marL="0" indent="0">
              <a:buNone/>
            </a:pPr>
            <a:r>
              <a:rPr lang="en-US" b="1" dirty="0"/>
              <a:t>	</a:t>
            </a:r>
            <a:r>
              <a:rPr lang="en-US" dirty="0"/>
              <a:t>The project was intended to detect potential attrition from a slightly imbalanced dataset. 	Performed data analysis and developed machine learning models in order to detect 	potential attritions. </a:t>
            </a:r>
          </a:p>
          <a:p>
            <a:pPr marL="0" indent="0">
              <a:buNone/>
            </a:pPr>
            <a:endParaRPr lang="en-US" dirty="0"/>
          </a:p>
          <a:p>
            <a:pPr marL="0" indent="0">
              <a:buNone/>
            </a:pPr>
            <a:r>
              <a:rPr lang="en-US" b="1" dirty="0"/>
              <a:t>Goals:- </a:t>
            </a:r>
          </a:p>
          <a:p>
            <a:pPr marL="0" indent="0">
              <a:buNone/>
            </a:pPr>
            <a:r>
              <a:rPr lang="en-US" b="1" dirty="0"/>
              <a:t>	</a:t>
            </a:r>
            <a:r>
              <a:rPr lang="en-US" dirty="0"/>
              <a:t>To show the companies are able to identify potential employees who are going to be 	leaving the company in the near future so that they do not have to deal with attrition cost 	by making replacements available prior to them leaving the organization or offering the 	employee some additional compensation in order to retain them. </a:t>
            </a:r>
          </a:p>
        </p:txBody>
      </p:sp>
      <p:sp>
        <p:nvSpPr>
          <p:cNvPr id="3" name="Slide Number Placeholder 2"/>
          <p:cNvSpPr>
            <a:spLocks noGrp="1"/>
          </p:cNvSpPr>
          <p:nvPr>
            <p:ph type="sldNum" sz="quarter" idx="14"/>
          </p:nvPr>
        </p:nvSpPr>
        <p:spPr/>
        <p:txBody>
          <a:bodyPr/>
          <a:lstStyle/>
          <a:p>
            <a:fld id="{12342C3A-DD85-7843-B416-BD52AB030D59}" type="slidenum">
              <a:rPr lang="en-US" smtClean="0"/>
              <a:pPr/>
              <a:t>4</a:t>
            </a:fld>
            <a:endParaRPr lang="en-US" dirty="0"/>
          </a:p>
        </p:txBody>
      </p:sp>
      <p:sp>
        <p:nvSpPr>
          <p:cNvPr id="4" name="Title 3"/>
          <p:cNvSpPr>
            <a:spLocks noGrp="1"/>
          </p:cNvSpPr>
          <p:nvPr>
            <p:ph type="title"/>
          </p:nvPr>
        </p:nvSpPr>
        <p:spPr/>
        <p:txBody>
          <a:bodyPr/>
          <a:lstStyle/>
          <a:p>
            <a:r>
              <a:rPr lang="en-US" dirty="0"/>
              <a:t>Brief Summary &amp; Goals</a:t>
            </a:r>
          </a:p>
        </p:txBody>
      </p:sp>
    </p:spTree>
    <p:extLst>
      <p:ext uri="{BB962C8B-B14F-4D97-AF65-F5344CB8AC3E}">
        <p14:creationId xmlns:p14="http://schemas.microsoft.com/office/powerpoint/2010/main" val="1815519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95564B-C13D-4690-9EF1-A05615A7519A}"/>
              </a:ext>
            </a:extLst>
          </p:cNvPr>
          <p:cNvSpPr>
            <a:spLocks noGrp="1"/>
          </p:cNvSpPr>
          <p:nvPr>
            <p:ph type="sldNum" sz="quarter" idx="15"/>
          </p:nvPr>
        </p:nvSpPr>
        <p:spPr/>
        <p:txBody>
          <a:bodyPr/>
          <a:lstStyle/>
          <a:p>
            <a:fld id="{12342C3A-DD85-7843-B416-BD52AB030D59}" type="slidenum">
              <a:rPr lang="en-US" smtClean="0"/>
              <a:pPr/>
              <a:t>5</a:t>
            </a:fld>
            <a:endParaRPr lang="en-US" dirty="0"/>
          </a:p>
        </p:txBody>
      </p:sp>
      <p:sp>
        <p:nvSpPr>
          <p:cNvPr id="3" name="Text Placeholder 2">
            <a:extLst>
              <a:ext uri="{FF2B5EF4-FFF2-40B4-BE49-F238E27FC236}">
                <a16:creationId xmlns:a16="http://schemas.microsoft.com/office/drawing/2014/main" id="{2CC9E883-06C8-4129-A700-EB479ECC4166}"/>
              </a:ext>
            </a:extLst>
          </p:cNvPr>
          <p:cNvSpPr>
            <a:spLocks noGrp="1"/>
          </p:cNvSpPr>
          <p:nvPr>
            <p:ph type="body" sz="quarter" idx="12"/>
          </p:nvPr>
        </p:nvSpPr>
        <p:spPr>
          <a:xfrm>
            <a:off x="227013" y="1344226"/>
            <a:ext cx="8779692" cy="4448168"/>
          </a:xfrm>
        </p:spPr>
        <p:txBody>
          <a:bodyPr/>
          <a:lstStyle/>
          <a:p>
            <a:r>
              <a:rPr lang="en-US" dirty="0"/>
              <a:t>Attrition data has been taken from some organization who wish to obtain meaningful insight on employee retention.  </a:t>
            </a:r>
          </a:p>
          <a:p>
            <a:r>
              <a:rPr lang="en-US" dirty="0"/>
              <a:t>There are a total of 27 features like Job satisfaction, Sex, Job Group, Annual rate, hourly rate, termination year etc.</a:t>
            </a:r>
          </a:p>
          <a:p>
            <a:r>
              <a:rPr lang="en-US" dirty="0"/>
              <a:t>Data set has 3 columns which has unspecified data (NA) that needs to be considered</a:t>
            </a:r>
          </a:p>
          <a:p>
            <a:r>
              <a:rPr lang="en-US" dirty="0"/>
              <a:t>Target variable is Status which has two different class Terminated or Active</a:t>
            </a:r>
          </a:p>
          <a:p>
            <a:r>
              <a:rPr lang="en-US" dirty="0"/>
              <a:t>There is a total of 9166 samples</a:t>
            </a:r>
          </a:p>
          <a:p>
            <a:r>
              <a:rPr lang="en-US" dirty="0"/>
              <a:t>We don’t find any noisy data i.e. where there is no employee id or no JOB_GROUP</a:t>
            </a:r>
          </a:p>
          <a:p>
            <a:r>
              <a:rPr lang="en-US" dirty="0"/>
              <a:t>Annual rate includes some extra credits like overtime pay and bonuses and thus can not be directly deduced from hourly rate</a:t>
            </a:r>
          </a:p>
          <a:p>
            <a:r>
              <a:rPr lang="en-US" dirty="0"/>
              <a:t>Referral source NA and unknown are not same</a:t>
            </a:r>
          </a:p>
          <a:p>
            <a:pPr marL="0" indent="0">
              <a:buNone/>
            </a:pPr>
            <a:r>
              <a:rPr lang="en-US" dirty="0"/>
              <a:t>Features:- ANNUAL_RATE, HRLY_RATE, JOBCODE, ETHNICITY, SEX       MARITAL_STATUS, JOB_SATISFACTION, AGE, etc.</a:t>
            </a:r>
          </a:p>
          <a:p>
            <a:endParaRPr lang="en-IN" dirty="0"/>
          </a:p>
        </p:txBody>
      </p:sp>
      <p:sp>
        <p:nvSpPr>
          <p:cNvPr id="4" name="Title 3">
            <a:extLst>
              <a:ext uri="{FF2B5EF4-FFF2-40B4-BE49-F238E27FC236}">
                <a16:creationId xmlns:a16="http://schemas.microsoft.com/office/drawing/2014/main" id="{25B47F8F-CEEA-46A0-AA53-784C95B859E3}"/>
              </a:ext>
            </a:extLst>
          </p:cNvPr>
          <p:cNvSpPr>
            <a:spLocks noGrp="1"/>
          </p:cNvSpPr>
          <p:nvPr>
            <p:ph type="title"/>
          </p:nvPr>
        </p:nvSpPr>
        <p:spPr/>
        <p:txBody>
          <a:bodyPr/>
          <a:lstStyle/>
          <a:p>
            <a:r>
              <a:rPr lang="en-IN" dirty="0"/>
              <a:t>Dataset Description</a:t>
            </a:r>
          </a:p>
        </p:txBody>
      </p:sp>
    </p:spTree>
    <p:extLst>
      <p:ext uri="{BB962C8B-B14F-4D97-AF65-F5344CB8AC3E}">
        <p14:creationId xmlns:p14="http://schemas.microsoft.com/office/powerpoint/2010/main" val="3447862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20A518-782B-4DD1-BAC5-391897429EDE}"/>
              </a:ext>
            </a:extLst>
          </p:cNvPr>
          <p:cNvSpPr>
            <a:spLocks noGrp="1"/>
          </p:cNvSpPr>
          <p:nvPr>
            <p:ph type="sldNum" sz="quarter" idx="15"/>
          </p:nvPr>
        </p:nvSpPr>
        <p:spPr/>
        <p:txBody>
          <a:bodyPr/>
          <a:lstStyle/>
          <a:p>
            <a:fld id="{12342C3A-DD85-7843-B416-BD52AB030D59}" type="slidenum">
              <a:rPr lang="en-US" smtClean="0"/>
              <a:pPr/>
              <a:t>6</a:t>
            </a:fld>
            <a:endParaRPr lang="en-US" dirty="0"/>
          </a:p>
        </p:txBody>
      </p:sp>
      <p:sp>
        <p:nvSpPr>
          <p:cNvPr id="3" name="Text Placeholder 2">
            <a:extLst>
              <a:ext uri="{FF2B5EF4-FFF2-40B4-BE49-F238E27FC236}">
                <a16:creationId xmlns:a16="http://schemas.microsoft.com/office/drawing/2014/main" id="{D902A62A-0202-4E8D-A443-7551D10F9997}"/>
              </a:ext>
            </a:extLst>
          </p:cNvPr>
          <p:cNvSpPr>
            <a:spLocks noGrp="1"/>
          </p:cNvSpPr>
          <p:nvPr>
            <p:ph type="body" sz="quarter" idx="12"/>
          </p:nvPr>
        </p:nvSpPr>
        <p:spPr>
          <a:xfrm>
            <a:off x="226219" y="567799"/>
            <a:ext cx="8691561" cy="1936315"/>
          </a:xfrm>
        </p:spPr>
        <p:txBody>
          <a:bodyPr/>
          <a:lstStyle/>
          <a:p>
            <a:r>
              <a:rPr lang="en-IN" dirty="0"/>
              <a:t>The dataset has been divided into training and test set with 70:30 ratio.</a:t>
            </a:r>
          </a:p>
          <a:p>
            <a:r>
              <a:rPr lang="en-IN" dirty="0"/>
              <a:t>We found that the data set has majority of the missing fields for the column “TERMINATION_YEAR” so we re organized the data with the employees who have been terminated as TRUE and the employees who have not been terminated as FALSE in the column “TERMINATION_YEAR”</a:t>
            </a:r>
          </a:p>
          <a:p>
            <a:r>
              <a:rPr lang="en-IN" dirty="0"/>
              <a:t>Since the ranges were different, we normalized the data for our analysis.</a:t>
            </a:r>
          </a:p>
          <a:p>
            <a:r>
              <a:rPr lang="en-IN" dirty="0"/>
              <a:t>The methodologies used are:-</a:t>
            </a:r>
          </a:p>
        </p:txBody>
      </p:sp>
      <p:sp>
        <p:nvSpPr>
          <p:cNvPr id="4" name="Title 3">
            <a:extLst>
              <a:ext uri="{FF2B5EF4-FFF2-40B4-BE49-F238E27FC236}">
                <a16:creationId xmlns:a16="http://schemas.microsoft.com/office/drawing/2014/main" id="{4E62E140-FF9D-4029-9D27-91F25CBB18B4}"/>
              </a:ext>
            </a:extLst>
          </p:cNvPr>
          <p:cNvSpPr>
            <a:spLocks noGrp="1"/>
          </p:cNvSpPr>
          <p:nvPr>
            <p:ph type="title"/>
          </p:nvPr>
        </p:nvSpPr>
        <p:spPr>
          <a:xfrm>
            <a:off x="226219" y="31936"/>
            <a:ext cx="8161978" cy="535863"/>
          </a:xfrm>
        </p:spPr>
        <p:txBody>
          <a:bodyPr/>
          <a:lstStyle/>
          <a:p>
            <a:r>
              <a:rPr lang="en-IN" dirty="0"/>
              <a:t>Dataset selection, cleaning and observation</a:t>
            </a:r>
          </a:p>
        </p:txBody>
      </p:sp>
      <p:sp>
        <p:nvSpPr>
          <p:cNvPr id="5" name="TextBox 4">
            <a:extLst>
              <a:ext uri="{FF2B5EF4-FFF2-40B4-BE49-F238E27FC236}">
                <a16:creationId xmlns:a16="http://schemas.microsoft.com/office/drawing/2014/main" id="{2C3F10F9-3450-4D09-89B6-57A55CB3BB4B}"/>
              </a:ext>
            </a:extLst>
          </p:cNvPr>
          <p:cNvSpPr txBox="1"/>
          <p:nvPr/>
        </p:nvSpPr>
        <p:spPr>
          <a:xfrm>
            <a:off x="343665" y="3039977"/>
            <a:ext cx="3366563" cy="1754326"/>
          </a:xfrm>
          <a:prstGeom prst="rect">
            <a:avLst/>
          </a:prstGeom>
          <a:noFill/>
        </p:spPr>
        <p:txBody>
          <a:bodyPr wrap="none" rtlCol="0">
            <a:spAutoFit/>
          </a:bodyPr>
          <a:lstStyle/>
          <a:p>
            <a:r>
              <a:rPr lang="en-IN" dirty="0"/>
              <a:t>A. Correlations</a:t>
            </a:r>
          </a:p>
          <a:p>
            <a:r>
              <a:rPr lang="en-IN" dirty="0"/>
              <a:t>B. Artificial Neural Network (ANN)</a:t>
            </a:r>
          </a:p>
          <a:p>
            <a:r>
              <a:rPr lang="en-IN" dirty="0"/>
              <a:t>C. </a:t>
            </a:r>
            <a:r>
              <a:rPr lang="en-IN" dirty="0" err="1"/>
              <a:t>Kohonen</a:t>
            </a:r>
            <a:endParaRPr lang="en-IN" dirty="0"/>
          </a:p>
          <a:p>
            <a:r>
              <a:rPr lang="en-IN" dirty="0"/>
              <a:t>D. Naïve Bayes</a:t>
            </a:r>
          </a:p>
          <a:p>
            <a:r>
              <a:rPr lang="en-IN" dirty="0"/>
              <a:t>E. Random Forest</a:t>
            </a:r>
          </a:p>
          <a:p>
            <a:r>
              <a:rPr lang="en-IN" dirty="0"/>
              <a:t>F. CART</a:t>
            </a:r>
          </a:p>
        </p:txBody>
      </p:sp>
      <p:sp>
        <p:nvSpPr>
          <p:cNvPr id="6" name="TextBox 5">
            <a:extLst>
              <a:ext uri="{FF2B5EF4-FFF2-40B4-BE49-F238E27FC236}">
                <a16:creationId xmlns:a16="http://schemas.microsoft.com/office/drawing/2014/main" id="{DE5A2253-B7A1-4D54-AEA1-60C6B8ABF0E7}"/>
              </a:ext>
            </a:extLst>
          </p:cNvPr>
          <p:cNvSpPr txBox="1"/>
          <p:nvPr/>
        </p:nvSpPr>
        <p:spPr>
          <a:xfrm>
            <a:off x="4571999" y="3039977"/>
            <a:ext cx="3263137" cy="1754326"/>
          </a:xfrm>
          <a:prstGeom prst="rect">
            <a:avLst/>
          </a:prstGeom>
          <a:noFill/>
        </p:spPr>
        <p:txBody>
          <a:bodyPr wrap="none" rtlCol="0">
            <a:spAutoFit/>
          </a:bodyPr>
          <a:lstStyle/>
          <a:p>
            <a:r>
              <a:rPr lang="en-IN" dirty="0"/>
              <a:t>G. Decision Tree</a:t>
            </a:r>
          </a:p>
          <a:p>
            <a:r>
              <a:rPr lang="en-IN" dirty="0"/>
              <a:t>H. K-Means</a:t>
            </a:r>
          </a:p>
          <a:p>
            <a:r>
              <a:rPr lang="en-IN" dirty="0"/>
              <a:t>I. Support Vector Machine (SVM)</a:t>
            </a:r>
          </a:p>
          <a:p>
            <a:r>
              <a:rPr lang="en-IN" dirty="0"/>
              <a:t>J. H-</a:t>
            </a:r>
            <a:r>
              <a:rPr lang="en-IN" dirty="0" err="1"/>
              <a:t>Clust</a:t>
            </a:r>
            <a:endParaRPr lang="en-IN" dirty="0"/>
          </a:p>
          <a:p>
            <a:r>
              <a:rPr lang="en-IN" dirty="0"/>
              <a:t>K. </a:t>
            </a:r>
            <a:r>
              <a:rPr lang="en-US" dirty="0">
                <a:latin typeface="Arial" panose="020B0604020202020204" pitchFamily="34" charset="0"/>
                <a:cs typeface="Arial" panose="020B0604020202020204" pitchFamily="34" charset="0"/>
              </a:rPr>
              <a:t>K-nearest neighbor (KNN)</a:t>
            </a:r>
          </a:p>
          <a:p>
            <a:endParaRPr lang="en-IN" dirty="0"/>
          </a:p>
        </p:txBody>
      </p:sp>
    </p:spTree>
    <p:extLst>
      <p:ext uri="{BB962C8B-B14F-4D97-AF65-F5344CB8AC3E}">
        <p14:creationId xmlns:p14="http://schemas.microsoft.com/office/powerpoint/2010/main" val="2318075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1D3EB0-F4DB-4899-9D1B-E271853B0BF7}"/>
              </a:ext>
            </a:extLst>
          </p:cNvPr>
          <p:cNvSpPr>
            <a:spLocks noGrp="1"/>
          </p:cNvSpPr>
          <p:nvPr>
            <p:ph type="sldNum" sz="quarter" idx="15"/>
          </p:nvPr>
        </p:nvSpPr>
        <p:spPr/>
        <p:txBody>
          <a:bodyPr/>
          <a:lstStyle/>
          <a:p>
            <a:fld id="{12342C3A-DD85-7843-B416-BD52AB030D59}" type="slidenum">
              <a:rPr lang="en-US" smtClean="0"/>
              <a:pPr/>
              <a:t>7</a:t>
            </a:fld>
            <a:endParaRPr lang="en-US" dirty="0"/>
          </a:p>
        </p:txBody>
      </p:sp>
      <p:sp>
        <p:nvSpPr>
          <p:cNvPr id="4" name="Title 3">
            <a:extLst>
              <a:ext uri="{FF2B5EF4-FFF2-40B4-BE49-F238E27FC236}">
                <a16:creationId xmlns:a16="http://schemas.microsoft.com/office/drawing/2014/main" id="{C26EE19E-6E2A-4157-BDA7-765C7954CC07}"/>
              </a:ext>
            </a:extLst>
          </p:cNvPr>
          <p:cNvSpPr>
            <a:spLocks noGrp="1"/>
          </p:cNvSpPr>
          <p:nvPr>
            <p:ph type="title"/>
          </p:nvPr>
        </p:nvSpPr>
        <p:spPr/>
        <p:txBody>
          <a:bodyPr/>
          <a:lstStyle/>
          <a:p>
            <a:r>
              <a:rPr lang="en-IN" dirty="0"/>
              <a:t>Correlations</a:t>
            </a:r>
          </a:p>
        </p:txBody>
      </p:sp>
      <p:pic>
        <p:nvPicPr>
          <p:cNvPr id="5" name="Picture 4" descr="A map with text&#10;&#10;Description automatically generated">
            <a:extLst>
              <a:ext uri="{FF2B5EF4-FFF2-40B4-BE49-F238E27FC236}">
                <a16:creationId xmlns:a16="http://schemas.microsoft.com/office/drawing/2014/main" id="{BD70E151-FE83-4CF7-8548-EA47B420EC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811" y="846441"/>
            <a:ext cx="6106377" cy="5249008"/>
          </a:xfrm>
          <a:prstGeom prst="rect">
            <a:avLst/>
          </a:prstGeom>
        </p:spPr>
      </p:pic>
    </p:spTree>
    <p:extLst>
      <p:ext uri="{BB962C8B-B14F-4D97-AF65-F5344CB8AC3E}">
        <p14:creationId xmlns:p14="http://schemas.microsoft.com/office/powerpoint/2010/main" val="3949336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FC3968-3A3B-4E92-9B50-9793AADEFB86}"/>
              </a:ext>
            </a:extLst>
          </p:cNvPr>
          <p:cNvSpPr>
            <a:spLocks noGrp="1"/>
          </p:cNvSpPr>
          <p:nvPr>
            <p:ph type="sldNum" sz="quarter" idx="15"/>
          </p:nvPr>
        </p:nvSpPr>
        <p:spPr/>
        <p:txBody>
          <a:bodyPr/>
          <a:lstStyle/>
          <a:p>
            <a:fld id="{12342C3A-DD85-7843-B416-BD52AB030D59}" type="slidenum">
              <a:rPr lang="en-US" smtClean="0"/>
              <a:pPr/>
              <a:t>8</a:t>
            </a:fld>
            <a:endParaRPr lang="en-US" dirty="0"/>
          </a:p>
        </p:txBody>
      </p:sp>
      <p:sp>
        <p:nvSpPr>
          <p:cNvPr id="4" name="Title 3">
            <a:extLst>
              <a:ext uri="{FF2B5EF4-FFF2-40B4-BE49-F238E27FC236}">
                <a16:creationId xmlns:a16="http://schemas.microsoft.com/office/drawing/2014/main" id="{C2A28FD7-11BD-4E06-A306-037AD8BDFF02}"/>
              </a:ext>
            </a:extLst>
          </p:cNvPr>
          <p:cNvSpPr>
            <a:spLocks noGrp="1"/>
          </p:cNvSpPr>
          <p:nvPr>
            <p:ph type="title"/>
          </p:nvPr>
        </p:nvSpPr>
        <p:spPr/>
        <p:txBody>
          <a:bodyPr/>
          <a:lstStyle/>
          <a:p>
            <a:r>
              <a:rPr lang="en-IN" dirty="0"/>
              <a:t>Artificial Neural Network (ANN)</a:t>
            </a:r>
          </a:p>
        </p:txBody>
      </p:sp>
      <p:sp>
        <p:nvSpPr>
          <p:cNvPr id="7" name="AutoShape 2">
            <a:extLst>
              <a:ext uri="{FF2B5EF4-FFF2-40B4-BE49-F238E27FC236}">
                <a16:creationId xmlns:a16="http://schemas.microsoft.com/office/drawing/2014/main" id="{10174AF6-B0EF-44CD-A112-ADB4EC8B22EC}"/>
              </a:ext>
            </a:extLst>
          </p:cNvPr>
          <p:cNvSpPr>
            <a:spLocks noChangeAspect="1" noChangeArrowheads="1"/>
          </p:cNvSpPr>
          <p:nvPr/>
        </p:nvSpPr>
        <p:spPr bwMode="auto">
          <a:xfrm>
            <a:off x="4419600" y="803246"/>
            <a:ext cx="2778154" cy="27781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4">
            <a:extLst>
              <a:ext uri="{FF2B5EF4-FFF2-40B4-BE49-F238E27FC236}">
                <a16:creationId xmlns:a16="http://schemas.microsoft.com/office/drawing/2014/main" id="{590A7DC8-EE03-494C-B749-5F78E0A52E2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descr="A close up of a map&#10;&#10;Description automatically generated">
            <a:extLst>
              <a:ext uri="{FF2B5EF4-FFF2-40B4-BE49-F238E27FC236}">
                <a16:creationId xmlns:a16="http://schemas.microsoft.com/office/drawing/2014/main" id="{1A819BE6-B649-4130-8167-58A971D2B0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7269"/>
            <a:ext cx="9144000" cy="4843462"/>
          </a:xfrm>
          <a:prstGeom prst="rect">
            <a:avLst/>
          </a:prstGeom>
        </p:spPr>
      </p:pic>
      <p:pic>
        <p:nvPicPr>
          <p:cNvPr id="3" name="Picture 2">
            <a:extLst>
              <a:ext uri="{FF2B5EF4-FFF2-40B4-BE49-F238E27FC236}">
                <a16:creationId xmlns:a16="http://schemas.microsoft.com/office/drawing/2014/main" id="{20ED7207-EBDC-479A-975A-41AE5CD715C3}"/>
              </a:ext>
            </a:extLst>
          </p:cNvPr>
          <p:cNvPicPr>
            <a:picLocks noChangeAspect="1"/>
          </p:cNvPicPr>
          <p:nvPr/>
        </p:nvPicPr>
        <p:blipFill>
          <a:blip r:embed="rId3"/>
          <a:stretch>
            <a:fillRect/>
          </a:stretch>
        </p:blipFill>
        <p:spPr>
          <a:xfrm>
            <a:off x="5715914" y="4085438"/>
            <a:ext cx="3181794" cy="2070397"/>
          </a:xfrm>
          <a:prstGeom prst="rect">
            <a:avLst/>
          </a:prstGeom>
        </p:spPr>
      </p:pic>
    </p:spTree>
    <p:extLst>
      <p:ext uri="{BB962C8B-B14F-4D97-AF65-F5344CB8AC3E}">
        <p14:creationId xmlns:p14="http://schemas.microsoft.com/office/powerpoint/2010/main" val="1359266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12D3F6-8182-4B50-A139-891BFFC083F6}"/>
              </a:ext>
            </a:extLst>
          </p:cNvPr>
          <p:cNvSpPr>
            <a:spLocks noGrp="1"/>
          </p:cNvSpPr>
          <p:nvPr>
            <p:ph type="sldNum" sz="quarter" idx="15"/>
          </p:nvPr>
        </p:nvSpPr>
        <p:spPr/>
        <p:txBody>
          <a:bodyPr/>
          <a:lstStyle/>
          <a:p>
            <a:fld id="{12342C3A-DD85-7843-B416-BD52AB030D59}" type="slidenum">
              <a:rPr lang="en-US" smtClean="0"/>
              <a:pPr/>
              <a:t>9</a:t>
            </a:fld>
            <a:endParaRPr lang="en-US" dirty="0"/>
          </a:p>
        </p:txBody>
      </p:sp>
      <p:sp>
        <p:nvSpPr>
          <p:cNvPr id="4" name="Title 3">
            <a:extLst>
              <a:ext uri="{FF2B5EF4-FFF2-40B4-BE49-F238E27FC236}">
                <a16:creationId xmlns:a16="http://schemas.microsoft.com/office/drawing/2014/main" id="{D4B69E5A-4626-4A8F-9E77-B1967D52C6FF}"/>
              </a:ext>
            </a:extLst>
          </p:cNvPr>
          <p:cNvSpPr>
            <a:spLocks noGrp="1"/>
          </p:cNvSpPr>
          <p:nvPr>
            <p:ph type="title"/>
          </p:nvPr>
        </p:nvSpPr>
        <p:spPr/>
        <p:txBody>
          <a:bodyPr/>
          <a:lstStyle/>
          <a:p>
            <a:r>
              <a:rPr lang="en-IN" dirty="0" err="1"/>
              <a:t>Kohonen</a:t>
            </a:r>
            <a:endParaRPr lang="en-IN" dirty="0"/>
          </a:p>
        </p:txBody>
      </p:sp>
      <p:pic>
        <p:nvPicPr>
          <p:cNvPr id="7" name="Picture 6">
            <a:extLst>
              <a:ext uri="{FF2B5EF4-FFF2-40B4-BE49-F238E27FC236}">
                <a16:creationId xmlns:a16="http://schemas.microsoft.com/office/drawing/2014/main" id="{93F5D408-9C04-4CB7-BDBD-148DB3F899AE}"/>
              </a:ext>
            </a:extLst>
          </p:cNvPr>
          <p:cNvPicPr>
            <a:picLocks noChangeAspect="1"/>
          </p:cNvPicPr>
          <p:nvPr/>
        </p:nvPicPr>
        <p:blipFill>
          <a:blip r:embed="rId2"/>
          <a:stretch>
            <a:fillRect/>
          </a:stretch>
        </p:blipFill>
        <p:spPr>
          <a:xfrm>
            <a:off x="227013" y="1106464"/>
            <a:ext cx="5334744" cy="752580"/>
          </a:xfrm>
          <a:prstGeom prst="rect">
            <a:avLst/>
          </a:prstGeom>
        </p:spPr>
      </p:pic>
      <p:pic>
        <p:nvPicPr>
          <p:cNvPr id="9" name="Picture 8" descr="A picture containing nature, boat, rain, flock&#10;&#10;Description automatically generated">
            <a:extLst>
              <a:ext uri="{FF2B5EF4-FFF2-40B4-BE49-F238E27FC236}">
                <a16:creationId xmlns:a16="http://schemas.microsoft.com/office/drawing/2014/main" id="{07A27010-0B99-40D0-AA49-1CFC82B81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75" y="1927402"/>
            <a:ext cx="8649050" cy="4334389"/>
          </a:xfrm>
          <a:prstGeom prst="rect">
            <a:avLst/>
          </a:prstGeom>
        </p:spPr>
      </p:pic>
    </p:spTree>
    <p:extLst>
      <p:ext uri="{BB962C8B-B14F-4D97-AF65-F5344CB8AC3E}">
        <p14:creationId xmlns:p14="http://schemas.microsoft.com/office/powerpoint/2010/main" val="1411973977"/>
      </p:ext>
    </p:extLst>
  </p:cSld>
  <p:clrMapOvr>
    <a:masterClrMapping/>
  </p:clrMapOvr>
</p:sld>
</file>

<file path=ppt/theme/theme1.xml><?xml version="1.0" encoding="utf-8"?>
<a:theme xmlns:a="http://schemas.openxmlformats.org/drawingml/2006/main" name="Cover Slides">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DF702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_Content - No Photo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04316D"/>
      </a:accent1>
      <a:accent2>
        <a:srgbClr val="DF7023"/>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39673</TotalTime>
  <Words>461</Words>
  <Application>Microsoft Office PowerPoint</Application>
  <PresentationFormat>On-screen Show (4:3)</PresentationFormat>
  <Paragraphs>107</Paragraphs>
  <Slides>19</Slides>
  <Notes>1</Notes>
  <HiddenSlides>0</HiddenSlides>
  <MMClips>0</MMClips>
  <ScaleCrop>false</ScaleCrop>
  <HeadingPairs>
    <vt:vector size="6" baseType="variant">
      <vt:variant>
        <vt:lpstr>Fonts Used</vt:lpstr>
      </vt:variant>
      <vt:variant>
        <vt:i4>5</vt:i4>
      </vt:variant>
      <vt:variant>
        <vt:lpstr>Theme</vt:lpstr>
      </vt:variant>
      <vt:variant>
        <vt:i4>10</vt:i4>
      </vt:variant>
      <vt:variant>
        <vt:lpstr>Slide Titles</vt:lpstr>
      </vt:variant>
      <vt:variant>
        <vt:i4>19</vt:i4>
      </vt:variant>
    </vt:vector>
  </HeadingPairs>
  <TitlesOfParts>
    <vt:vector size="34" baseType="lpstr">
      <vt:lpstr>Arial</vt:lpstr>
      <vt:lpstr>Arial</vt:lpstr>
      <vt:lpstr>Calibri</vt:lpstr>
      <vt:lpstr>Century Gothic</vt:lpstr>
      <vt:lpstr>Times New Roman</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1_Content - No Photos</vt:lpstr>
      <vt:lpstr>PowerPoint Presentation</vt:lpstr>
      <vt:lpstr>Introduction</vt:lpstr>
      <vt:lpstr>Agenda</vt:lpstr>
      <vt:lpstr>Brief Summary &amp; Goals</vt:lpstr>
      <vt:lpstr>Dataset Description</vt:lpstr>
      <vt:lpstr>Dataset selection, cleaning and observation</vt:lpstr>
      <vt:lpstr>Correlations</vt:lpstr>
      <vt:lpstr>Artificial Neural Network (ANN)</vt:lpstr>
      <vt:lpstr>Kohonen</vt:lpstr>
      <vt:lpstr>Naïve Bayes </vt:lpstr>
      <vt:lpstr>Random Forest </vt:lpstr>
      <vt:lpstr>CART </vt:lpstr>
      <vt:lpstr>Decision Tree </vt:lpstr>
      <vt:lpstr>K-Means </vt:lpstr>
      <vt:lpstr>Support Vector Machine (SVM) </vt:lpstr>
      <vt:lpstr>H-Clust </vt:lpstr>
      <vt:lpstr>K-nearest neighbor (KNN)</vt:lpstr>
      <vt:lpstr>Conclusions</vt:lpstr>
      <vt:lpstr>PowerPoint Presentation</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Attrition</dc:title>
  <dc:creator>SJena8@its.jnj.com;sjena@stevens.edu</dc:creator>
  <cp:lastModifiedBy>Sanam Sritam Jena</cp:lastModifiedBy>
  <cp:revision>1000</cp:revision>
  <cp:lastPrinted>2016-08-09T14:57:31Z</cp:lastPrinted>
  <dcterms:created xsi:type="dcterms:W3CDTF">2013-11-01T14:42:31Z</dcterms:created>
  <dcterms:modified xsi:type="dcterms:W3CDTF">2020-05-08T04:34:48Z</dcterms:modified>
</cp:coreProperties>
</file>